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57" r:id="rId3"/>
    <p:sldId id="260" r:id="rId4"/>
    <p:sldId id="284" r:id="rId5"/>
    <p:sldId id="266" r:id="rId6"/>
    <p:sldId id="265" r:id="rId7"/>
    <p:sldId id="263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6" r:id="rId17"/>
    <p:sldId id="277" r:id="rId18"/>
    <p:sldId id="278" r:id="rId19"/>
    <p:sldId id="279" r:id="rId20"/>
    <p:sldId id="281" r:id="rId21"/>
    <p:sldId id="282" r:id="rId22"/>
    <p:sldId id="285" r:id="rId23"/>
    <p:sldId id="286" r:id="rId24"/>
    <p:sldId id="283" r:id="rId25"/>
  </p:sldIdLst>
  <p:sldSz cx="18000663" cy="108172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A"/>
    <a:srgbClr val="000099"/>
    <a:srgbClr val="4372C4"/>
    <a:srgbClr val="02FF7E"/>
    <a:srgbClr val="000DFA"/>
    <a:srgbClr val="FFE100"/>
    <a:srgbClr val="04A2AD"/>
    <a:srgbClr val="0004FD"/>
    <a:srgbClr val="2BA225"/>
    <a:srgbClr val="217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726"/>
  </p:normalViewPr>
  <p:slideViewPr>
    <p:cSldViewPr snapToGrid="0">
      <p:cViewPr>
        <p:scale>
          <a:sx n="138" d="100"/>
          <a:sy n="138" d="100"/>
        </p:scale>
        <p:origin x="-1304" y="-2936"/>
      </p:cViewPr>
      <p:guideLst/>
    </p:cSldViewPr>
  </p:slideViewPr>
  <p:notesTextViewPr>
    <p:cViewPr>
      <p:scale>
        <a:sx n="175" d="100"/>
        <a:sy n="1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E7072-6B38-4949-830B-3C1476C0CA4C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2013" y="1143000"/>
            <a:ext cx="51339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EA0C4-DC6D-C14C-9010-A2116038D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6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EA0C4-DC6D-C14C-9010-A2116038D8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54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BEA0C4-DC6D-C14C-9010-A2116038D8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28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770320"/>
            <a:ext cx="13500497" cy="3765997"/>
          </a:xfrm>
        </p:spPr>
        <p:txBody>
          <a:bodyPr anchor="b"/>
          <a:lstStyle>
            <a:lvl1pPr algn="ctr">
              <a:defRPr sz="885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681548"/>
            <a:ext cx="13500497" cy="2611658"/>
          </a:xfrm>
        </p:spPr>
        <p:txBody>
          <a:bodyPr/>
          <a:lstStyle>
            <a:lvl1pPr marL="0" indent="0" algn="ctr">
              <a:buNone/>
              <a:defRPr sz="3543"/>
            </a:lvl1pPr>
            <a:lvl2pPr marL="675010" indent="0" algn="ctr">
              <a:buNone/>
              <a:defRPr sz="2953"/>
            </a:lvl2pPr>
            <a:lvl3pPr marL="1350020" indent="0" algn="ctr">
              <a:buNone/>
              <a:defRPr sz="2658"/>
            </a:lvl3pPr>
            <a:lvl4pPr marL="2025030" indent="0" algn="ctr">
              <a:buNone/>
              <a:defRPr sz="2362"/>
            </a:lvl4pPr>
            <a:lvl5pPr marL="2700040" indent="0" algn="ctr">
              <a:buNone/>
              <a:defRPr sz="2362"/>
            </a:lvl5pPr>
            <a:lvl6pPr marL="3375050" indent="0" algn="ctr">
              <a:buNone/>
              <a:defRPr sz="2362"/>
            </a:lvl6pPr>
            <a:lvl7pPr marL="4050060" indent="0" algn="ctr">
              <a:buNone/>
              <a:defRPr sz="2362"/>
            </a:lvl7pPr>
            <a:lvl8pPr marL="4725071" indent="0" algn="ctr">
              <a:buNone/>
              <a:defRPr sz="2362"/>
            </a:lvl8pPr>
            <a:lvl9pPr marL="5400081" indent="0" algn="ctr">
              <a:buNone/>
              <a:defRPr sz="2362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74F9D-D258-834C-8BE5-4E5DFCA706A4}" type="datetimeFigureOut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D3AB-4012-CB4F-9A5C-AD2359E1D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9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74F9D-D258-834C-8BE5-4E5DFCA706A4}" type="datetimeFigureOut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D3AB-4012-CB4F-9A5C-AD2359E1D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04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75917"/>
            <a:ext cx="3881393" cy="91670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575917"/>
            <a:ext cx="11419171" cy="916709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74F9D-D258-834C-8BE5-4E5DFCA706A4}" type="datetimeFigureOut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D3AB-4012-CB4F-9A5C-AD2359E1D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43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74F9D-D258-834C-8BE5-4E5DFCA706A4}" type="datetimeFigureOut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D3AB-4012-CB4F-9A5C-AD2359E1D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6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696796"/>
            <a:ext cx="15525572" cy="4499664"/>
          </a:xfrm>
        </p:spPr>
        <p:txBody>
          <a:bodyPr anchor="b"/>
          <a:lstStyle>
            <a:lvl1pPr>
              <a:defRPr sz="885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7239029"/>
            <a:ext cx="15525572" cy="2366267"/>
          </a:xfrm>
        </p:spPr>
        <p:txBody>
          <a:bodyPr/>
          <a:lstStyle>
            <a:lvl1pPr marL="0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1pPr>
            <a:lvl2pPr marL="675010" indent="0">
              <a:buNone/>
              <a:defRPr sz="2953">
                <a:solidFill>
                  <a:schemeClr val="tx1">
                    <a:tint val="75000"/>
                  </a:schemeClr>
                </a:solidFill>
              </a:defRPr>
            </a:lvl2pPr>
            <a:lvl3pPr marL="1350020" indent="0">
              <a:buNone/>
              <a:defRPr sz="2658">
                <a:solidFill>
                  <a:schemeClr val="tx1">
                    <a:tint val="75000"/>
                  </a:schemeClr>
                </a:solidFill>
              </a:defRPr>
            </a:lvl3pPr>
            <a:lvl4pPr marL="202503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4pPr>
            <a:lvl5pPr marL="270004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5pPr>
            <a:lvl6pPr marL="337505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6pPr>
            <a:lvl7pPr marL="4050060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7pPr>
            <a:lvl8pPr marL="472507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8pPr>
            <a:lvl9pPr marL="5400081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74F9D-D258-834C-8BE5-4E5DFCA706A4}" type="datetimeFigureOut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D3AB-4012-CB4F-9A5C-AD2359E1D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12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2879585"/>
            <a:ext cx="7650282" cy="686343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2879585"/>
            <a:ext cx="7650282" cy="686343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74F9D-D258-834C-8BE5-4E5DFCA706A4}" type="datetimeFigureOut">
              <a:rPr lang="en-US" smtClean="0"/>
              <a:t>5/3/24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D3AB-4012-CB4F-9A5C-AD2359E1D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08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75918"/>
            <a:ext cx="15525572" cy="209083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651723"/>
            <a:ext cx="7615123" cy="1299569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951292"/>
            <a:ext cx="7615123" cy="58117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651723"/>
            <a:ext cx="7652626" cy="1299569"/>
          </a:xfrm>
        </p:spPr>
        <p:txBody>
          <a:bodyPr anchor="b"/>
          <a:lstStyle>
            <a:lvl1pPr marL="0" indent="0">
              <a:buNone/>
              <a:defRPr sz="3543" b="1"/>
            </a:lvl1pPr>
            <a:lvl2pPr marL="675010" indent="0">
              <a:buNone/>
              <a:defRPr sz="2953" b="1"/>
            </a:lvl2pPr>
            <a:lvl3pPr marL="1350020" indent="0">
              <a:buNone/>
              <a:defRPr sz="2658" b="1"/>
            </a:lvl3pPr>
            <a:lvl4pPr marL="2025030" indent="0">
              <a:buNone/>
              <a:defRPr sz="2362" b="1"/>
            </a:lvl4pPr>
            <a:lvl5pPr marL="2700040" indent="0">
              <a:buNone/>
              <a:defRPr sz="2362" b="1"/>
            </a:lvl5pPr>
            <a:lvl6pPr marL="3375050" indent="0">
              <a:buNone/>
              <a:defRPr sz="2362" b="1"/>
            </a:lvl6pPr>
            <a:lvl7pPr marL="4050060" indent="0">
              <a:buNone/>
              <a:defRPr sz="2362" b="1"/>
            </a:lvl7pPr>
            <a:lvl8pPr marL="4725071" indent="0">
              <a:buNone/>
              <a:defRPr sz="2362" b="1"/>
            </a:lvl8pPr>
            <a:lvl9pPr marL="5400081" indent="0">
              <a:buNone/>
              <a:defRPr sz="2362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951292"/>
            <a:ext cx="7652626" cy="58117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74F9D-D258-834C-8BE5-4E5DFCA706A4}" type="datetimeFigureOut">
              <a:rPr lang="en-US" smtClean="0"/>
              <a:t>5/3/24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D3AB-4012-CB4F-9A5C-AD2359E1D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6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74F9D-D258-834C-8BE5-4E5DFCA706A4}" type="datetimeFigureOut">
              <a:rPr lang="en-US" smtClean="0"/>
              <a:t>5/3/24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D3AB-4012-CB4F-9A5C-AD2359E1D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69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74F9D-D258-834C-8BE5-4E5DFCA706A4}" type="datetimeFigureOut">
              <a:rPr lang="en-US" smtClean="0"/>
              <a:t>5/3/24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D3AB-4012-CB4F-9A5C-AD2359E1D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07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21148"/>
            <a:ext cx="5805682" cy="2524019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557481"/>
            <a:ext cx="9112836" cy="7687241"/>
          </a:xfrm>
        </p:spPr>
        <p:txBody>
          <a:bodyPr/>
          <a:lstStyle>
            <a:lvl1pPr>
              <a:defRPr sz="4724"/>
            </a:lvl1pPr>
            <a:lvl2pPr>
              <a:defRPr sz="4134"/>
            </a:lvl2pPr>
            <a:lvl3pPr>
              <a:defRPr sz="3543"/>
            </a:lvl3pPr>
            <a:lvl4pPr>
              <a:defRPr sz="2953"/>
            </a:lvl4pPr>
            <a:lvl5pPr>
              <a:defRPr sz="2953"/>
            </a:lvl5pPr>
            <a:lvl6pPr>
              <a:defRPr sz="2953"/>
            </a:lvl6pPr>
            <a:lvl7pPr>
              <a:defRPr sz="2953"/>
            </a:lvl7pPr>
            <a:lvl8pPr>
              <a:defRPr sz="2953"/>
            </a:lvl8pPr>
            <a:lvl9pPr>
              <a:defRPr sz="295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45168"/>
            <a:ext cx="5805682" cy="6012074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74F9D-D258-834C-8BE5-4E5DFCA706A4}" type="datetimeFigureOut">
              <a:rPr lang="en-US" smtClean="0"/>
              <a:t>5/3/24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D3AB-4012-CB4F-9A5C-AD2359E1D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38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721148"/>
            <a:ext cx="5805682" cy="2524019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557481"/>
            <a:ext cx="9112836" cy="7687241"/>
          </a:xfrm>
        </p:spPr>
        <p:txBody>
          <a:bodyPr anchor="t"/>
          <a:lstStyle>
            <a:lvl1pPr marL="0" indent="0">
              <a:buNone/>
              <a:defRPr sz="4724"/>
            </a:lvl1pPr>
            <a:lvl2pPr marL="675010" indent="0">
              <a:buNone/>
              <a:defRPr sz="4134"/>
            </a:lvl2pPr>
            <a:lvl3pPr marL="1350020" indent="0">
              <a:buNone/>
              <a:defRPr sz="3543"/>
            </a:lvl3pPr>
            <a:lvl4pPr marL="2025030" indent="0">
              <a:buNone/>
              <a:defRPr sz="2953"/>
            </a:lvl4pPr>
            <a:lvl5pPr marL="2700040" indent="0">
              <a:buNone/>
              <a:defRPr sz="2953"/>
            </a:lvl5pPr>
            <a:lvl6pPr marL="3375050" indent="0">
              <a:buNone/>
              <a:defRPr sz="2953"/>
            </a:lvl6pPr>
            <a:lvl7pPr marL="4050060" indent="0">
              <a:buNone/>
              <a:defRPr sz="2953"/>
            </a:lvl7pPr>
            <a:lvl8pPr marL="4725071" indent="0">
              <a:buNone/>
              <a:defRPr sz="2953"/>
            </a:lvl8pPr>
            <a:lvl9pPr marL="5400081" indent="0">
              <a:buNone/>
              <a:defRPr sz="295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245168"/>
            <a:ext cx="5805682" cy="6012074"/>
          </a:xfrm>
        </p:spPr>
        <p:txBody>
          <a:bodyPr/>
          <a:lstStyle>
            <a:lvl1pPr marL="0" indent="0">
              <a:buNone/>
              <a:defRPr sz="2362"/>
            </a:lvl1pPr>
            <a:lvl2pPr marL="675010" indent="0">
              <a:buNone/>
              <a:defRPr sz="2067"/>
            </a:lvl2pPr>
            <a:lvl3pPr marL="1350020" indent="0">
              <a:buNone/>
              <a:defRPr sz="1772"/>
            </a:lvl3pPr>
            <a:lvl4pPr marL="2025030" indent="0">
              <a:buNone/>
              <a:defRPr sz="1476"/>
            </a:lvl4pPr>
            <a:lvl5pPr marL="2700040" indent="0">
              <a:buNone/>
              <a:defRPr sz="1476"/>
            </a:lvl5pPr>
            <a:lvl6pPr marL="3375050" indent="0">
              <a:buNone/>
              <a:defRPr sz="1476"/>
            </a:lvl6pPr>
            <a:lvl7pPr marL="4050060" indent="0">
              <a:buNone/>
              <a:defRPr sz="1476"/>
            </a:lvl7pPr>
            <a:lvl8pPr marL="4725071" indent="0">
              <a:buNone/>
              <a:defRPr sz="1476"/>
            </a:lvl8pPr>
            <a:lvl9pPr marL="5400081" indent="0">
              <a:buNone/>
              <a:defRPr sz="147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74F9D-D258-834C-8BE5-4E5DFCA706A4}" type="datetimeFigureOut">
              <a:rPr lang="en-US" smtClean="0"/>
              <a:t>5/3/24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2D3AB-4012-CB4F-9A5C-AD2359E1D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21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75918"/>
            <a:ext cx="15525572" cy="209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879585"/>
            <a:ext cx="15525572" cy="6863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0025966"/>
            <a:ext cx="4050149" cy="575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74F9D-D258-834C-8BE5-4E5DFCA706A4}" type="datetimeFigureOut">
              <a:rPr lang="en-US" smtClean="0"/>
              <a:t>5/3/24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0025966"/>
            <a:ext cx="6075224" cy="575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0025966"/>
            <a:ext cx="4050149" cy="575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2D3AB-4012-CB4F-9A5C-AD2359E1D4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1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50020" rtl="0" eaLnBrk="1" latinLnBrk="0" hangingPunct="1">
        <a:lnSpc>
          <a:spcPct val="90000"/>
        </a:lnSpc>
        <a:spcBef>
          <a:spcPct val="0"/>
        </a:spcBef>
        <a:buNone/>
        <a:defRPr sz="64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7505" indent="-337505" algn="l" defTabSz="1350020" rtl="0" eaLnBrk="1" latinLnBrk="0" hangingPunct="1">
        <a:lnSpc>
          <a:spcPct val="90000"/>
        </a:lnSpc>
        <a:spcBef>
          <a:spcPts val="1476"/>
        </a:spcBef>
        <a:buFont typeface="Arial" panose="020B0604020202020204" pitchFamily="34" charset="0"/>
        <a:buChar char="•"/>
        <a:defRPr sz="4134" kern="1200">
          <a:solidFill>
            <a:schemeClr val="tx1"/>
          </a:solidFill>
          <a:latin typeface="+mn-lt"/>
          <a:ea typeface="+mn-ea"/>
          <a:cs typeface="+mn-cs"/>
        </a:defRPr>
      </a:lvl1pPr>
      <a:lvl2pPr marL="101251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68752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3pPr>
      <a:lvl4pPr marL="236253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303754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712555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38756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506257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737586" indent="-337505" algn="l" defTabSz="1350020" rtl="0" eaLnBrk="1" latinLnBrk="0" hangingPunct="1">
        <a:lnSpc>
          <a:spcPct val="90000"/>
        </a:lnSpc>
        <a:spcBef>
          <a:spcPts val="738"/>
        </a:spcBef>
        <a:buFont typeface="Arial" panose="020B0604020202020204" pitchFamily="34" charset="0"/>
        <a:buChar char="•"/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1pPr>
      <a:lvl2pPr marL="67501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2pPr>
      <a:lvl3pPr marL="135002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3pPr>
      <a:lvl4pPr marL="202503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4pPr>
      <a:lvl5pPr marL="270004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5pPr>
      <a:lvl6pPr marL="337505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6pPr>
      <a:lvl7pPr marL="4050060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7pPr>
      <a:lvl8pPr marL="472507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8pPr>
      <a:lvl9pPr marL="5400081" algn="l" defTabSz="1350020" rtl="0" eaLnBrk="1" latinLnBrk="0" hangingPunct="1">
        <a:defRPr sz="26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69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A8DFB6-A607-5A20-1B24-A076116C5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488" y="2243223"/>
            <a:ext cx="7772400" cy="45599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A6A563-8886-6902-5696-A31F431223CE}"/>
              </a:ext>
            </a:extLst>
          </p:cNvPr>
          <p:cNvSpPr/>
          <p:nvPr/>
        </p:nvSpPr>
        <p:spPr>
          <a:xfrm>
            <a:off x="4333328" y="2363178"/>
            <a:ext cx="411210" cy="308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E5ED1C-FA45-C292-7509-D50EAF48FC16}"/>
              </a:ext>
            </a:extLst>
          </p:cNvPr>
          <p:cNvSpPr/>
          <p:nvPr/>
        </p:nvSpPr>
        <p:spPr>
          <a:xfrm>
            <a:off x="4465133" y="4523176"/>
            <a:ext cx="411210" cy="308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32B771-69BC-C9F1-3073-DBC4C70583EF}"/>
              </a:ext>
            </a:extLst>
          </p:cNvPr>
          <p:cNvSpPr/>
          <p:nvPr/>
        </p:nvSpPr>
        <p:spPr>
          <a:xfrm>
            <a:off x="6883445" y="4523175"/>
            <a:ext cx="411210" cy="308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B6BCB5-44F5-6C9D-A8B8-E87D45EAEFE0}"/>
              </a:ext>
            </a:extLst>
          </p:cNvPr>
          <p:cNvSpPr/>
          <p:nvPr/>
        </p:nvSpPr>
        <p:spPr>
          <a:xfrm>
            <a:off x="9453166" y="4523174"/>
            <a:ext cx="411210" cy="308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99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8FB936-EBC5-92B9-EAEF-9BC1DEC95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0" r="2327"/>
          <a:stretch/>
        </p:blipFill>
        <p:spPr>
          <a:xfrm>
            <a:off x="1426077" y="2420781"/>
            <a:ext cx="3313947" cy="30613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70C730-3240-0CE3-D335-25847CC40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004" y="2301319"/>
            <a:ext cx="3305715" cy="32218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465DC4-F4BC-B67E-2CC8-729CC1320E99}"/>
              </a:ext>
            </a:extLst>
          </p:cNvPr>
          <p:cNvSpPr txBox="1"/>
          <p:nvPr/>
        </p:nvSpPr>
        <p:spPr>
          <a:xfrm rot="16200000">
            <a:off x="4404474" y="3671402"/>
            <a:ext cx="9269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-ln(</a:t>
            </a:r>
            <a:r>
              <a:rPr lang="en-US" sz="1050" i="1" dirty="0"/>
              <a:t>                </a:t>
            </a:r>
            <a:r>
              <a:rPr lang="en-US" sz="105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1460B-A87F-12F9-6D7C-34C07A693B92}"/>
              </a:ext>
            </a:extLst>
          </p:cNvPr>
          <p:cNvSpPr txBox="1"/>
          <p:nvPr/>
        </p:nvSpPr>
        <p:spPr>
          <a:xfrm>
            <a:off x="5827364" y="2115108"/>
            <a:ext cx="1813657" cy="30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"/>
              </a:rPr>
              <a:t>Spatial Correlations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275FA-314D-B941-3330-DB2ECD5C730E}"/>
              </a:ext>
            </a:extLst>
          </p:cNvPr>
          <p:cNvSpPr txBox="1"/>
          <p:nvPr/>
        </p:nvSpPr>
        <p:spPr>
          <a:xfrm>
            <a:off x="2438711" y="2114592"/>
            <a:ext cx="2804004" cy="30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"/>
              </a:rPr>
              <a:t>Temporal Correlations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74672-C0B3-6F91-30FB-52CBD9A6F6C2}"/>
              </a:ext>
            </a:extLst>
          </p:cNvPr>
          <p:cNvSpPr txBox="1"/>
          <p:nvPr/>
        </p:nvSpPr>
        <p:spPr>
          <a:xfrm>
            <a:off x="1964405" y="2114076"/>
            <a:ext cx="535266" cy="30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"/>
              </a:rPr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7E76C0-9E4B-9AEF-F437-07A41C89FBA7}"/>
              </a:ext>
            </a:extLst>
          </p:cNvPr>
          <p:cNvSpPr txBox="1"/>
          <p:nvPr/>
        </p:nvSpPr>
        <p:spPr>
          <a:xfrm>
            <a:off x="5307523" y="2114075"/>
            <a:ext cx="535266" cy="30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"/>
              </a:rPr>
              <a:t>(b)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5DA63-445C-9E58-2673-96D51AA3D31E}"/>
              </a:ext>
            </a:extLst>
          </p:cNvPr>
          <p:cNvCxnSpPr>
            <a:cxnSpLocks/>
          </p:cNvCxnSpPr>
          <p:nvPr/>
        </p:nvCxnSpPr>
        <p:spPr>
          <a:xfrm>
            <a:off x="2074277" y="2595914"/>
            <a:ext cx="2595914" cy="151105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C5A071-1A5D-4F29-DEEC-756E953BF4B3}"/>
              </a:ext>
            </a:extLst>
          </p:cNvPr>
          <p:cNvCxnSpPr>
            <a:cxnSpLocks/>
          </p:cNvCxnSpPr>
          <p:nvPr/>
        </p:nvCxnSpPr>
        <p:spPr>
          <a:xfrm>
            <a:off x="5388224" y="3104444"/>
            <a:ext cx="2589257" cy="159173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B250148-2A61-7174-D12F-2A5161D6B58E}"/>
              </a:ext>
            </a:extLst>
          </p:cNvPr>
          <p:cNvCxnSpPr>
            <a:cxnSpLocks/>
          </p:cNvCxnSpPr>
          <p:nvPr/>
        </p:nvCxnSpPr>
        <p:spPr>
          <a:xfrm>
            <a:off x="2151827" y="4870902"/>
            <a:ext cx="39439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B28B24E-8B7C-4255-D34B-70DD136386D8}"/>
              </a:ext>
            </a:extLst>
          </p:cNvPr>
          <p:cNvSpPr txBox="1"/>
          <p:nvPr/>
        </p:nvSpPr>
        <p:spPr>
          <a:xfrm>
            <a:off x="2503519" y="4748877"/>
            <a:ext cx="2804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"/>
              </a:rPr>
              <a:t>Exponential Fit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0DA8CD-C607-B29E-A898-516C728A487C}"/>
              </a:ext>
            </a:extLst>
          </p:cNvPr>
          <p:cNvCxnSpPr>
            <a:cxnSpLocks/>
          </p:cNvCxnSpPr>
          <p:nvPr/>
        </p:nvCxnSpPr>
        <p:spPr>
          <a:xfrm>
            <a:off x="5448399" y="4795942"/>
            <a:ext cx="39439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9B77933-2B58-DAF7-67FF-7E74DFEE824F}"/>
              </a:ext>
            </a:extLst>
          </p:cNvPr>
          <p:cNvSpPr txBox="1"/>
          <p:nvPr/>
        </p:nvSpPr>
        <p:spPr>
          <a:xfrm>
            <a:off x="5817466" y="4594988"/>
            <a:ext cx="1053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"/>
              </a:rPr>
              <a:t>Stretched Exponential Fit</a:t>
            </a:r>
          </a:p>
        </p:txBody>
      </p:sp>
    </p:spTree>
    <p:extLst>
      <p:ext uri="{BB962C8B-B14F-4D97-AF65-F5344CB8AC3E}">
        <p14:creationId xmlns:p14="http://schemas.microsoft.com/office/powerpoint/2010/main" val="3274608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Rectangle 361">
            <a:extLst>
              <a:ext uri="{FF2B5EF4-FFF2-40B4-BE49-F238E27FC236}">
                <a16:creationId xmlns:a16="http://schemas.microsoft.com/office/drawing/2014/main" id="{C2D59CBD-961B-2B0A-D720-D072E62082EB}"/>
              </a:ext>
            </a:extLst>
          </p:cNvPr>
          <p:cNvSpPr/>
          <p:nvPr/>
        </p:nvSpPr>
        <p:spPr>
          <a:xfrm>
            <a:off x="4365962" y="8567533"/>
            <a:ext cx="1781266" cy="591800"/>
          </a:xfrm>
          <a:prstGeom prst="rect">
            <a:avLst/>
          </a:prstGeom>
          <a:solidFill>
            <a:srgbClr val="FFE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20A56FFD-6638-A4EA-14C6-173E24768182}"/>
              </a:ext>
            </a:extLst>
          </p:cNvPr>
          <p:cNvSpPr/>
          <p:nvPr/>
        </p:nvSpPr>
        <p:spPr>
          <a:xfrm>
            <a:off x="1788794" y="6166485"/>
            <a:ext cx="1758425" cy="1731639"/>
          </a:xfrm>
          <a:prstGeom prst="rect">
            <a:avLst/>
          </a:prstGeom>
          <a:solidFill>
            <a:srgbClr val="FFE1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A3DBB82-E679-F1D9-37E4-96148B1FFE2B}"/>
              </a:ext>
            </a:extLst>
          </p:cNvPr>
          <p:cNvSpPr/>
          <p:nvPr/>
        </p:nvSpPr>
        <p:spPr>
          <a:xfrm>
            <a:off x="1038216" y="1128515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AA30BA-129A-D188-F8BC-AC32CDD0C5C5}"/>
              </a:ext>
            </a:extLst>
          </p:cNvPr>
          <p:cNvSpPr/>
          <p:nvPr/>
        </p:nvSpPr>
        <p:spPr>
          <a:xfrm>
            <a:off x="2315473" y="1129632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7920BF-CE3D-04DD-9C0C-DBC4BD11158F}"/>
              </a:ext>
            </a:extLst>
          </p:cNvPr>
          <p:cNvSpPr/>
          <p:nvPr/>
        </p:nvSpPr>
        <p:spPr>
          <a:xfrm>
            <a:off x="3592730" y="1128514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DAA73E4-DFC8-D265-FE57-6DC688857DC7}"/>
              </a:ext>
            </a:extLst>
          </p:cNvPr>
          <p:cNvSpPr/>
          <p:nvPr/>
        </p:nvSpPr>
        <p:spPr>
          <a:xfrm>
            <a:off x="4869987" y="1128514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A8A49D-D6A0-8DDE-81A1-58E4DB474273}"/>
              </a:ext>
            </a:extLst>
          </p:cNvPr>
          <p:cNvSpPr/>
          <p:nvPr/>
        </p:nvSpPr>
        <p:spPr>
          <a:xfrm>
            <a:off x="6147244" y="1128514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7B1850-9D3A-138E-7C7C-BF2CF1D54FA2}"/>
              </a:ext>
            </a:extLst>
          </p:cNvPr>
          <p:cNvCxnSpPr/>
          <p:nvPr/>
        </p:nvCxnSpPr>
        <p:spPr>
          <a:xfrm>
            <a:off x="1547825" y="1216746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1BEFF0-AEBC-5CEE-FB41-67E6967681AB}"/>
              </a:ext>
            </a:extLst>
          </p:cNvPr>
          <p:cNvCxnSpPr>
            <a:cxnSpLocks/>
          </p:cNvCxnSpPr>
          <p:nvPr/>
        </p:nvCxnSpPr>
        <p:spPr>
          <a:xfrm flipH="1">
            <a:off x="1539546" y="1380869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967CCF-5E1B-C622-0F81-4C0454CDE1FD}"/>
              </a:ext>
            </a:extLst>
          </p:cNvPr>
          <p:cNvCxnSpPr/>
          <p:nvPr/>
        </p:nvCxnSpPr>
        <p:spPr>
          <a:xfrm>
            <a:off x="2832509" y="1219639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2B5586-0F7B-52C9-C300-F3A3D573E704}"/>
              </a:ext>
            </a:extLst>
          </p:cNvPr>
          <p:cNvCxnSpPr>
            <a:cxnSpLocks/>
          </p:cNvCxnSpPr>
          <p:nvPr/>
        </p:nvCxnSpPr>
        <p:spPr>
          <a:xfrm flipH="1">
            <a:off x="2815892" y="1380869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B55691-2D3C-FA96-C052-D21C48E70EA7}"/>
              </a:ext>
            </a:extLst>
          </p:cNvPr>
          <p:cNvCxnSpPr/>
          <p:nvPr/>
        </p:nvCxnSpPr>
        <p:spPr>
          <a:xfrm>
            <a:off x="4110211" y="1216746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DE43A9-0A45-8A7E-50E3-8939A9DD2B3A}"/>
              </a:ext>
            </a:extLst>
          </p:cNvPr>
          <p:cNvCxnSpPr>
            <a:cxnSpLocks/>
          </p:cNvCxnSpPr>
          <p:nvPr/>
        </p:nvCxnSpPr>
        <p:spPr>
          <a:xfrm flipH="1">
            <a:off x="4063537" y="1379443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7A5A75-DD28-D296-8781-A63EB5AA5410}"/>
              </a:ext>
            </a:extLst>
          </p:cNvPr>
          <p:cNvCxnSpPr/>
          <p:nvPr/>
        </p:nvCxnSpPr>
        <p:spPr>
          <a:xfrm>
            <a:off x="5404319" y="1219639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19AC53-6A66-CF5E-F6F6-79E1101CF842}"/>
              </a:ext>
            </a:extLst>
          </p:cNvPr>
          <p:cNvCxnSpPr>
            <a:cxnSpLocks/>
          </p:cNvCxnSpPr>
          <p:nvPr/>
        </p:nvCxnSpPr>
        <p:spPr>
          <a:xfrm flipH="1">
            <a:off x="5404318" y="1361975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Oval 166">
            <a:extLst>
              <a:ext uri="{FF2B5EF4-FFF2-40B4-BE49-F238E27FC236}">
                <a16:creationId xmlns:a16="http://schemas.microsoft.com/office/drawing/2014/main" id="{A4EA8FC6-5803-E843-9CDF-5B2AD5391F74}"/>
              </a:ext>
            </a:extLst>
          </p:cNvPr>
          <p:cNvSpPr/>
          <p:nvPr/>
        </p:nvSpPr>
        <p:spPr>
          <a:xfrm>
            <a:off x="1038216" y="2249693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B9EF1AA9-C18B-3152-1398-41FA50FF044C}"/>
              </a:ext>
            </a:extLst>
          </p:cNvPr>
          <p:cNvSpPr/>
          <p:nvPr/>
        </p:nvSpPr>
        <p:spPr>
          <a:xfrm>
            <a:off x="2315473" y="2250810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57D4F465-0887-7BA1-C151-B98EED2D0FA3}"/>
              </a:ext>
            </a:extLst>
          </p:cNvPr>
          <p:cNvSpPr/>
          <p:nvPr/>
        </p:nvSpPr>
        <p:spPr>
          <a:xfrm>
            <a:off x="3592730" y="2249692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C0544FA4-54BA-0BFA-4C4C-717A747AA031}"/>
              </a:ext>
            </a:extLst>
          </p:cNvPr>
          <p:cNvSpPr/>
          <p:nvPr/>
        </p:nvSpPr>
        <p:spPr>
          <a:xfrm>
            <a:off x="4869987" y="2249692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AAA4C84D-D068-25C1-2C68-CB27B9B7126B}"/>
              </a:ext>
            </a:extLst>
          </p:cNvPr>
          <p:cNvSpPr/>
          <p:nvPr/>
        </p:nvSpPr>
        <p:spPr>
          <a:xfrm>
            <a:off x="6147244" y="2249692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CF0650A0-0ED6-0FEB-F441-930359EF9BDD}"/>
              </a:ext>
            </a:extLst>
          </p:cNvPr>
          <p:cNvCxnSpPr/>
          <p:nvPr/>
        </p:nvCxnSpPr>
        <p:spPr>
          <a:xfrm>
            <a:off x="1547825" y="2337924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62023F7D-52C2-EC33-5D52-BCD93B9B3F04}"/>
              </a:ext>
            </a:extLst>
          </p:cNvPr>
          <p:cNvCxnSpPr>
            <a:cxnSpLocks/>
          </p:cNvCxnSpPr>
          <p:nvPr/>
        </p:nvCxnSpPr>
        <p:spPr>
          <a:xfrm flipH="1">
            <a:off x="1539546" y="2502047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B2D7BF5A-B207-AC52-7ABF-AEF36EC94A39}"/>
              </a:ext>
            </a:extLst>
          </p:cNvPr>
          <p:cNvCxnSpPr/>
          <p:nvPr/>
        </p:nvCxnSpPr>
        <p:spPr>
          <a:xfrm>
            <a:off x="2832509" y="2340817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0CF1D22F-B361-2501-B808-97292707A117}"/>
              </a:ext>
            </a:extLst>
          </p:cNvPr>
          <p:cNvCxnSpPr>
            <a:cxnSpLocks/>
          </p:cNvCxnSpPr>
          <p:nvPr/>
        </p:nvCxnSpPr>
        <p:spPr>
          <a:xfrm flipH="1">
            <a:off x="2815892" y="2502047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365E9BA5-34BB-04C4-0EDC-0EF513145AAB}"/>
              </a:ext>
            </a:extLst>
          </p:cNvPr>
          <p:cNvCxnSpPr/>
          <p:nvPr/>
        </p:nvCxnSpPr>
        <p:spPr>
          <a:xfrm>
            <a:off x="4110211" y="2337924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66EF5C76-ACF1-154C-F03B-103029C1CE5D}"/>
              </a:ext>
            </a:extLst>
          </p:cNvPr>
          <p:cNvCxnSpPr>
            <a:cxnSpLocks/>
          </p:cNvCxnSpPr>
          <p:nvPr/>
        </p:nvCxnSpPr>
        <p:spPr>
          <a:xfrm flipH="1">
            <a:off x="4063537" y="2500621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9713A8E4-2042-379D-2C85-5C030B302A24}"/>
              </a:ext>
            </a:extLst>
          </p:cNvPr>
          <p:cNvCxnSpPr/>
          <p:nvPr/>
        </p:nvCxnSpPr>
        <p:spPr>
          <a:xfrm>
            <a:off x="5404319" y="2340817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EAE4C23E-3EFE-8307-73B2-8BC2CACC90F2}"/>
              </a:ext>
            </a:extLst>
          </p:cNvPr>
          <p:cNvCxnSpPr>
            <a:cxnSpLocks/>
          </p:cNvCxnSpPr>
          <p:nvPr/>
        </p:nvCxnSpPr>
        <p:spPr>
          <a:xfrm flipH="1">
            <a:off x="5404318" y="2483153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EDA05202-4D8E-C121-FD7B-9504AF5FB341}"/>
              </a:ext>
            </a:extLst>
          </p:cNvPr>
          <p:cNvCxnSpPr>
            <a:cxnSpLocks/>
          </p:cNvCxnSpPr>
          <p:nvPr/>
        </p:nvCxnSpPr>
        <p:spPr>
          <a:xfrm>
            <a:off x="1106181" y="1566906"/>
            <a:ext cx="0" cy="5620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C79BF95B-2136-19EC-383A-85C0D77A867F}"/>
              </a:ext>
            </a:extLst>
          </p:cNvPr>
          <p:cNvCxnSpPr>
            <a:cxnSpLocks/>
          </p:cNvCxnSpPr>
          <p:nvPr/>
        </p:nvCxnSpPr>
        <p:spPr>
          <a:xfrm flipV="1">
            <a:off x="1256265" y="1550545"/>
            <a:ext cx="0" cy="5783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76670B24-2D54-3A45-2F93-ECD2A5924A25}"/>
              </a:ext>
            </a:extLst>
          </p:cNvPr>
          <p:cNvCxnSpPr>
            <a:cxnSpLocks/>
          </p:cNvCxnSpPr>
          <p:nvPr/>
        </p:nvCxnSpPr>
        <p:spPr>
          <a:xfrm>
            <a:off x="2376963" y="1566906"/>
            <a:ext cx="0" cy="5620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8C8E5ADC-6FBD-C7E8-B119-66888491C8F3}"/>
              </a:ext>
            </a:extLst>
          </p:cNvPr>
          <p:cNvCxnSpPr>
            <a:cxnSpLocks/>
          </p:cNvCxnSpPr>
          <p:nvPr/>
        </p:nvCxnSpPr>
        <p:spPr>
          <a:xfrm flipV="1">
            <a:off x="2527047" y="1550545"/>
            <a:ext cx="0" cy="5783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6657FC43-8BDA-2DF0-048E-4773B3032CAE}"/>
              </a:ext>
            </a:extLst>
          </p:cNvPr>
          <p:cNvCxnSpPr>
            <a:cxnSpLocks/>
          </p:cNvCxnSpPr>
          <p:nvPr/>
        </p:nvCxnSpPr>
        <p:spPr>
          <a:xfrm>
            <a:off x="3671190" y="1566906"/>
            <a:ext cx="0" cy="5620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0BA021C8-1F55-B2A3-EC82-0037524F2029}"/>
              </a:ext>
            </a:extLst>
          </p:cNvPr>
          <p:cNvCxnSpPr>
            <a:cxnSpLocks/>
          </p:cNvCxnSpPr>
          <p:nvPr/>
        </p:nvCxnSpPr>
        <p:spPr>
          <a:xfrm flipV="1">
            <a:off x="3821274" y="1550545"/>
            <a:ext cx="0" cy="5783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02C74D12-8488-EB0B-C224-59D94B84D7B6}"/>
              </a:ext>
            </a:extLst>
          </p:cNvPr>
          <p:cNvCxnSpPr>
            <a:cxnSpLocks/>
          </p:cNvCxnSpPr>
          <p:nvPr/>
        </p:nvCxnSpPr>
        <p:spPr>
          <a:xfrm>
            <a:off x="4951350" y="1566906"/>
            <a:ext cx="0" cy="5620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5ED45365-3F74-A8B5-D5A5-E174693A1649}"/>
              </a:ext>
            </a:extLst>
          </p:cNvPr>
          <p:cNvCxnSpPr>
            <a:cxnSpLocks/>
          </p:cNvCxnSpPr>
          <p:nvPr/>
        </p:nvCxnSpPr>
        <p:spPr>
          <a:xfrm flipV="1">
            <a:off x="5101434" y="1550545"/>
            <a:ext cx="0" cy="5783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7BBA5218-C7FC-F911-DBF8-8FCBD6D96C5C}"/>
              </a:ext>
            </a:extLst>
          </p:cNvPr>
          <p:cNvCxnSpPr>
            <a:cxnSpLocks/>
          </p:cNvCxnSpPr>
          <p:nvPr/>
        </p:nvCxnSpPr>
        <p:spPr>
          <a:xfrm>
            <a:off x="6238544" y="1566906"/>
            <a:ext cx="0" cy="5620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002700D1-E161-B2E4-803A-C23B3066646A}"/>
              </a:ext>
            </a:extLst>
          </p:cNvPr>
          <p:cNvCxnSpPr>
            <a:cxnSpLocks/>
          </p:cNvCxnSpPr>
          <p:nvPr/>
        </p:nvCxnSpPr>
        <p:spPr>
          <a:xfrm flipV="1">
            <a:off x="6388628" y="1550545"/>
            <a:ext cx="0" cy="5783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Oval 212">
            <a:extLst>
              <a:ext uri="{FF2B5EF4-FFF2-40B4-BE49-F238E27FC236}">
                <a16:creationId xmlns:a16="http://schemas.microsoft.com/office/drawing/2014/main" id="{9551EE2F-C5EE-0B1A-9194-59D9E8BBE440}"/>
              </a:ext>
            </a:extLst>
          </p:cNvPr>
          <p:cNvSpPr/>
          <p:nvPr/>
        </p:nvSpPr>
        <p:spPr>
          <a:xfrm>
            <a:off x="1038216" y="3426592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B1749EC3-AA14-7F52-5748-6A12AE890B91}"/>
              </a:ext>
            </a:extLst>
          </p:cNvPr>
          <p:cNvSpPr/>
          <p:nvPr/>
        </p:nvSpPr>
        <p:spPr>
          <a:xfrm>
            <a:off x="2315473" y="3427709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6CCCAEB8-A880-990F-9D22-0F75A3C85A7E}"/>
              </a:ext>
            </a:extLst>
          </p:cNvPr>
          <p:cNvSpPr/>
          <p:nvPr/>
        </p:nvSpPr>
        <p:spPr>
          <a:xfrm>
            <a:off x="3592730" y="3426591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BDB2C198-536A-7EDA-DE7A-898893481149}"/>
              </a:ext>
            </a:extLst>
          </p:cNvPr>
          <p:cNvSpPr/>
          <p:nvPr/>
        </p:nvSpPr>
        <p:spPr>
          <a:xfrm>
            <a:off x="4869987" y="3426591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C7F86CE6-65C5-3055-465D-BB95D3587C3F}"/>
              </a:ext>
            </a:extLst>
          </p:cNvPr>
          <p:cNvSpPr/>
          <p:nvPr/>
        </p:nvSpPr>
        <p:spPr>
          <a:xfrm>
            <a:off x="6147244" y="3426591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94C3ACA4-43BD-E8E4-B295-74C74D5DD1FF}"/>
              </a:ext>
            </a:extLst>
          </p:cNvPr>
          <p:cNvCxnSpPr/>
          <p:nvPr/>
        </p:nvCxnSpPr>
        <p:spPr>
          <a:xfrm>
            <a:off x="1547825" y="3514823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AD818DF6-3483-A4A9-BD5C-9BC006FE22E1}"/>
              </a:ext>
            </a:extLst>
          </p:cNvPr>
          <p:cNvCxnSpPr>
            <a:cxnSpLocks/>
          </p:cNvCxnSpPr>
          <p:nvPr/>
        </p:nvCxnSpPr>
        <p:spPr>
          <a:xfrm flipH="1">
            <a:off x="1539546" y="3678946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15A752ED-93E9-15D7-49FC-3CA177F3FAE6}"/>
              </a:ext>
            </a:extLst>
          </p:cNvPr>
          <p:cNvCxnSpPr/>
          <p:nvPr/>
        </p:nvCxnSpPr>
        <p:spPr>
          <a:xfrm>
            <a:off x="2832509" y="3517716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7341AB2C-F80F-6BA9-6DC6-A5DEE1A954C5}"/>
              </a:ext>
            </a:extLst>
          </p:cNvPr>
          <p:cNvCxnSpPr>
            <a:cxnSpLocks/>
          </p:cNvCxnSpPr>
          <p:nvPr/>
        </p:nvCxnSpPr>
        <p:spPr>
          <a:xfrm flipH="1">
            <a:off x="2815892" y="3678946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2D0136D6-9AAC-9F97-0B16-0E34591846F5}"/>
              </a:ext>
            </a:extLst>
          </p:cNvPr>
          <p:cNvCxnSpPr/>
          <p:nvPr/>
        </p:nvCxnSpPr>
        <p:spPr>
          <a:xfrm>
            <a:off x="4110211" y="3514823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CE805DF0-ED78-48F2-E125-9BFCD0ED7BAC}"/>
              </a:ext>
            </a:extLst>
          </p:cNvPr>
          <p:cNvCxnSpPr>
            <a:cxnSpLocks/>
          </p:cNvCxnSpPr>
          <p:nvPr/>
        </p:nvCxnSpPr>
        <p:spPr>
          <a:xfrm flipH="1">
            <a:off x="4063537" y="3677520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83B4FE44-77E8-8348-911F-9BCD7AFA9B4F}"/>
              </a:ext>
            </a:extLst>
          </p:cNvPr>
          <p:cNvCxnSpPr/>
          <p:nvPr/>
        </p:nvCxnSpPr>
        <p:spPr>
          <a:xfrm>
            <a:off x="5404319" y="3517716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1636C1E1-E0C9-1217-4352-87D7DAB8F84C}"/>
              </a:ext>
            </a:extLst>
          </p:cNvPr>
          <p:cNvCxnSpPr>
            <a:cxnSpLocks/>
          </p:cNvCxnSpPr>
          <p:nvPr/>
        </p:nvCxnSpPr>
        <p:spPr>
          <a:xfrm flipH="1">
            <a:off x="5404318" y="3660052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01889FE8-DCA9-BD81-1608-5A01DA229546}"/>
              </a:ext>
            </a:extLst>
          </p:cNvPr>
          <p:cNvCxnSpPr>
            <a:cxnSpLocks/>
          </p:cNvCxnSpPr>
          <p:nvPr/>
        </p:nvCxnSpPr>
        <p:spPr>
          <a:xfrm>
            <a:off x="1106181" y="2743805"/>
            <a:ext cx="0" cy="5620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B629DC61-2A1F-04D9-43D8-1AF00B10185D}"/>
              </a:ext>
            </a:extLst>
          </p:cNvPr>
          <p:cNvCxnSpPr>
            <a:cxnSpLocks/>
          </p:cNvCxnSpPr>
          <p:nvPr/>
        </p:nvCxnSpPr>
        <p:spPr>
          <a:xfrm flipV="1">
            <a:off x="1256265" y="2727444"/>
            <a:ext cx="0" cy="5783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17890438-EBE0-156C-2BB6-BF24D9A77A53}"/>
              </a:ext>
            </a:extLst>
          </p:cNvPr>
          <p:cNvCxnSpPr>
            <a:cxnSpLocks/>
          </p:cNvCxnSpPr>
          <p:nvPr/>
        </p:nvCxnSpPr>
        <p:spPr>
          <a:xfrm>
            <a:off x="2376963" y="2743805"/>
            <a:ext cx="0" cy="5620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DFB8AB2F-BF5F-0487-DDB5-324E918EF31B}"/>
              </a:ext>
            </a:extLst>
          </p:cNvPr>
          <p:cNvCxnSpPr>
            <a:cxnSpLocks/>
          </p:cNvCxnSpPr>
          <p:nvPr/>
        </p:nvCxnSpPr>
        <p:spPr>
          <a:xfrm flipV="1">
            <a:off x="2527047" y="2727444"/>
            <a:ext cx="0" cy="5783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C7F61027-2102-73E9-3F39-677F85C51744}"/>
              </a:ext>
            </a:extLst>
          </p:cNvPr>
          <p:cNvCxnSpPr>
            <a:cxnSpLocks/>
          </p:cNvCxnSpPr>
          <p:nvPr/>
        </p:nvCxnSpPr>
        <p:spPr>
          <a:xfrm>
            <a:off x="3671190" y="2743805"/>
            <a:ext cx="0" cy="5620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F7AF86B5-0286-8328-ACC0-5BF14D8240ED}"/>
              </a:ext>
            </a:extLst>
          </p:cNvPr>
          <p:cNvCxnSpPr>
            <a:cxnSpLocks/>
          </p:cNvCxnSpPr>
          <p:nvPr/>
        </p:nvCxnSpPr>
        <p:spPr>
          <a:xfrm flipV="1">
            <a:off x="3821274" y="2727444"/>
            <a:ext cx="0" cy="5783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04FAE2F5-559F-BF43-EE15-977F5EAA7A66}"/>
              </a:ext>
            </a:extLst>
          </p:cNvPr>
          <p:cNvCxnSpPr>
            <a:cxnSpLocks/>
          </p:cNvCxnSpPr>
          <p:nvPr/>
        </p:nvCxnSpPr>
        <p:spPr>
          <a:xfrm>
            <a:off x="4951350" y="2743805"/>
            <a:ext cx="0" cy="5620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65DC8B12-3F74-297B-6451-C8F8A0B9AC4E}"/>
              </a:ext>
            </a:extLst>
          </p:cNvPr>
          <p:cNvCxnSpPr>
            <a:cxnSpLocks/>
          </p:cNvCxnSpPr>
          <p:nvPr/>
        </p:nvCxnSpPr>
        <p:spPr>
          <a:xfrm flipV="1">
            <a:off x="5101434" y="2727444"/>
            <a:ext cx="0" cy="5783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9879627D-DF91-7E61-D7D3-C5390D739DAB}"/>
              </a:ext>
            </a:extLst>
          </p:cNvPr>
          <p:cNvCxnSpPr>
            <a:cxnSpLocks/>
          </p:cNvCxnSpPr>
          <p:nvPr/>
        </p:nvCxnSpPr>
        <p:spPr>
          <a:xfrm>
            <a:off x="6238544" y="2743805"/>
            <a:ext cx="0" cy="5620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2D336C32-013B-B1B4-F8EF-B80C83331C3F}"/>
              </a:ext>
            </a:extLst>
          </p:cNvPr>
          <p:cNvCxnSpPr>
            <a:cxnSpLocks/>
          </p:cNvCxnSpPr>
          <p:nvPr/>
        </p:nvCxnSpPr>
        <p:spPr>
          <a:xfrm flipV="1">
            <a:off x="6388628" y="2727444"/>
            <a:ext cx="0" cy="5783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Oval 236">
            <a:extLst>
              <a:ext uri="{FF2B5EF4-FFF2-40B4-BE49-F238E27FC236}">
                <a16:creationId xmlns:a16="http://schemas.microsoft.com/office/drawing/2014/main" id="{7F1C3BFC-1B50-A2B9-AB67-4FD05F58CDC5}"/>
              </a:ext>
            </a:extLst>
          </p:cNvPr>
          <p:cNvSpPr/>
          <p:nvPr/>
        </p:nvSpPr>
        <p:spPr>
          <a:xfrm>
            <a:off x="1038216" y="4603491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01663A86-1D20-6054-0B55-DB6AFBCD7312}"/>
              </a:ext>
            </a:extLst>
          </p:cNvPr>
          <p:cNvSpPr/>
          <p:nvPr/>
        </p:nvSpPr>
        <p:spPr>
          <a:xfrm>
            <a:off x="2315473" y="4604608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871838E3-69C6-84EB-1DCF-10DA04EE121D}"/>
              </a:ext>
            </a:extLst>
          </p:cNvPr>
          <p:cNvSpPr/>
          <p:nvPr/>
        </p:nvSpPr>
        <p:spPr>
          <a:xfrm>
            <a:off x="3592730" y="4603490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8D4C8087-62AD-69D8-FDD1-6B0FF91D054D}"/>
              </a:ext>
            </a:extLst>
          </p:cNvPr>
          <p:cNvSpPr/>
          <p:nvPr/>
        </p:nvSpPr>
        <p:spPr>
          <a:xfrm>
            <a:off x="4869987" y="4603490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4894DF58-5A99-31AA-DC51-DD5AB270BBAB}"/>
              </a:ext>
            </a:extLst>
          </p:cNvPr>
          <p:cNvSpPr/>
          <p:nvPr/>
        </p:nvSpPr>
        <p:spPr>
          <a:xfrm>
            <a:off x="6147244" y="4603490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089D9EB4-7D9F-515D-F21C-62843D789DD4}"/>
              </a:ext>
            </a:extLst>
          </p:cNvPr>
          <p:cNvCxnSpPr/>
          <p:nvPr/>
        </p:nvCxnSpPr>
        <p:spPr>
          <a:xfrm>
            <a:off x="1547825" y="4691722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E43CE2E0-14F6-7C5B-23DE-1B0CE1B98364}"/>
              </a:ext>
            </a:extLst>
          </p:cNvPr>
          <p:cNvCxnSpPr>
            <a:cxnSpLocks/>
          </p:cNvCxnSpPr>
          <p:nvPr/>
        </p:nvCxnSpPr>
        <p:spPr>
          <a:xfrm flipH="1">
            <a:off x="1539546" y="4855845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D37C1CD0-A5BB-CFE6-1D49-230EEFC70F13}"/>
              </a:ext>
            </a:extLst>
          </p:cNvPr>
          <p:cNvCxnSpPr/>
          <p:nvPr/>
        </p:nvCxnSpPr>
        <p:spPr>
          <a:xfrm>
            <a:off x="2832509" y="4694615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ADC10E66-EFAA-F2F2-6C4F-E9F78C4BE94D}"/>
              </a:ext>
            </a:extLst>
          </p:cNvPr>
          <p:cNvCxnSpPr>
            <a:cxnSpLocks/>
          </p:cNvCxnSpPr>
          <p:nvPr/>
        </p:nvCxnSpPr>
        <p:spPr>
          <a:xfrm flipH="1">
            <a:off x="2815892" y="4855845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CE595062-50F4-29FD-FE9A-5B71A43B7A78}"/>
              </a:ext>
            </a:extLst>
          </p:cNvPr>
          <p:cNvCxnSpPr/>
          <p:nvPr/>
        </p:nvCxnSpPr>
        <p:spPr>
          <a:xfrm>
            <a:off x="4110211" y="4691722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85ED65C1-CC0F-5AE7-31A2-4FDE6611C64F}"/>
              </a:ext>
            </a:extLst>
          </p:cNvPr>
          <p:cNvCxnSpPr>
            <a:cxnSpLocks/>
          </p:cNvCxnSpPr>
          <p:nvPr/>
        </p:nvCxnSpPr>
        <p:spPr>
          <a:xfrm flipH="1">
            <a:off x="4063537" y="4854419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681AF30E-6BE1-EE5F-39EA-EF2035A392BA}"/>
              </a:ext>
            </a:extLst>
          </p:cNvPr>
          <p:cNvCxnSpPr/>
          <p:nvPr/>
        </p:nvCxnSpPr>
        <p:spPr>
          <a:xfrm>
            <a:off x="5404319" y="4694615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FB0C69D6-64D1-52F7-0EC2-718A1DE08E47}"/>
              </a:ext>
            </a:extLst>
          </p:cNvPr>
          <p:cNvCxnSpPr>
            <a:cxnSpLocks/>
          </p:cNvCxnSpPr>
          <p:nvPr/>
        </p:nvCxnSpPr>
        <p:spPr>
          <a:xfrm flipH="1">
            <a:off x="5404318" y="4836951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18F5AA34-9573-EB9D-135F-5F1A302E4546}"/>
              </a:ext>
            </a:extLst>
          </p:cNvPr>
          <p:cNvCxnSpPr>
            <a:cxnSpLocks/>
          </p:cNvCxnSpPr>
          <p:nvPr/>
        </p:nvCxnSpPr>
        <p:spPr>
          <a:xfrm>
            <a:off x="1106181" y="3920704"/>
            <a:ext cx="0" cy="5620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835101F3-BF5E-15D9-E907-C5EB29854173}"/>
              </a:ext>
            </a:extLst>
          </p:cNvPr>
          <p:cNvCxnSpPr>
            <a:cxnSpLocks/>
          </p:cNvCxnSpPr>
          <p:nvPr/>
        </p:nvCxnSpPr>
        <p:spPr>
          <a:xfrm flipV="1">
            <a:off x="1256265" y="3904343"/>
            <a:ext cx="0" cy="5783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A7BD117B-11A0-CCDE-0174-91D244771115}"/>
              </a:ext>
            </a:extLst>
          </p:cNvPr>
          <p:cNvCxnSpPr>
            <a:cxnSpLocks/>
          </p:cNvCxnSpPr>
          <p:nvPr/>
        </p:nvCxnSpPr>
        <p:spPr>
          <a:xfrm>
            <a:off x="2376963" y="3920704"/>
            <a:ext cx="0" cy="5620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0EC124CD-3B0E-EEBB-1B7D-73638CBCBE28}"/>
              </a:ext>
            </a:extLst>
          </p:cNvPr>
          <p:cNvCxnSpPr>
            <a:cxnSpLocks/>
          </p:cNvCxnSpPr>
          <p:nvPr/>
        </p:nvCxnSpPr>
        <p:spPr>
          <a:xfrm flipV="1">
            <a:off x="2527047" y="3904343"/>
            <a:ext cx="0" cy="5783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70D0FB62-E617-B284-F457-9FE737FE6651}"/>
              </a:ext>
            </a:extLst>
          </p:cNvPr>
          <p:cNvCxnSpPr>
            <a:cxnSpLocks/>
          </p:cNvCxnSpPr>
          <p:nvPr/>
        </p:nvCxnSpPr>
        <p:spPr>
          <a:xfrm>
            <a:off x="3671190" y="3920704"/>
            <a:ext cx="0" cy="5620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2FF5F852-EBF1-9279-6E48-BABEFDCFBA29}"/>
              </a:ext>
            </a:extLst>
          </p:cNvPr>
          <p:cNvCxnSpPr>
            <a:cxnSpLocks/>
          </p:cNvCxnSpPr>
          <p:nvPr/>
        </p:nvCxnSpPr>
        <p:spPr>
          <a:xfrm flipV="1">
            <a:off x="3821274" y="3904343"/>
            <a:ext cx="0" cy="5783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D2340C62-05F4-0133-E901-A0132A7ACC4E}"/>
              </a:ext>
            </a:extLst>
          </p:cNvPr>
          <p:cNvCxnSpPr>
            <a:cxnSpLocks/>
          </p:cNvCxnSpPr>
          <p:nvPr/>
        </p:nvCxnSpPr>
        <p:spPr>
          <a:xfrm>
            <a:off x="4951350" y="3920704"/>
            <a:ext cx="0" cy="5620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7188374A-017C-9EB6-1F9E-FC4861E2B91F}"/>
              </a:ext>
            </a:extLst>
          </p:cNvPr>
          <p:cNvCxnSpPr>
            <a:cxnSpLocks/>
          </p:cNvCxnSpPr>
          <p:nvPr/>
        </p:nvCxnSpPr>
        <p:spPr>
          <a:xfrm flipV="1">
            <a:off x="5101434" y="3904343"/>
            <a:ext cx="0" cy="5783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6BA3F5EA-A917-540A-F69A-5884440758AE}"/>
              </a:ext>
            </a:extLst>
          </p:cNvPr>
          <p:cNvCxnSpPr>
            <a:cxnSpLocks/>
          </p:cNvCxnSpPr>
          <p:nvPr/>
        </p:nvCxnSpPr>
        <p:spPr>
          <a:xfrm>
            <a:off x="6238544" y="3920704"/>
            <a:ext cx="0" cy="5620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62EC661C-E22E-3459-8753-68BF6F610F8A}"/>
              </a:ext>
            </a:extLst>
          </p:cNvPr>
          <p:cNvCxnSpPr>
            <a:cxnSpLocks/>
          </p:cNvCxnSpPr>
          <p:nvPr/>
        </p:nvCxnSpPr>
        <p:spPr>
          <a:xfrm flipV="1">
            <a:off x="6388628" y="3904343"/>
            <a:ext cx="0" cy="5783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B7004051-3A2B-B377-FB70-51A6C3E51C1F}"/>
              </a:ext>
            </a:extLst>
          </p:cNvPr>
          <p:cNvSpPr txBox="1"/>
          <p:nvPr/>
        </p:nvSpPr>
        <p:spPr>
          <a:xfrm>
            <a:off x="2524829" y="2793989"/>
            <a:ext cx="488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502B150B-A347-E219-F9C4-5FDD7EC80AC9}"/>
              </a:ext>
            </a:extLst>
          </p:cNvPr>
          <p:cNvSpPr txBox="1"/>
          <p:nvPr/>
        </p:nvSpPr>
        <p:spPr>
          <a:xfrm>
            <a:off x="2968740" y="3125372"/>
            <a:ext cx="48838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372C4"/>
                </a:solidFill>
              </a:rPr>
              <a:t>+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3291C067-8861-789E-03AC-7638B5F7F72C}"/>
              </a:ext>
            </a:extLst>
          </p:cNvPr>
          <p:cNvSpPr txBox="1"/>
          <p:nvPr/>
        </p:nvSpPr>
        <p:spPr>
          <a:xfrm>
            <a:off x="3008092" y="1968312"/>
            <a:ext cx="48838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AACC1626-EDBF-B801-0472-81A58610D39E}"/>
              </a:ext>
            </a:extLst>
          </p:cNvPr>
          <p:cNvSpPr txBox="1"/>
          <p:nvPr/>
        </p:nvSpPr>
        <p:spPr>
          <a:xfrm>
            <a:off x="3329822" y="2774137"/>
            <a:ext cx="488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7EBBC588-9D8E-0FBC-3442-008FC2A99D05}"/>
              </a:ext>
            </a:extLst>
          </p:cNvPr>
          <p:cNvSpPr txBox="1"/>
          <p:nvPr/>
        </p:nvSpPr>
        <p:spPr>
          <a:xfrm>
            <a:off x="5536700" y="4321446"/>
            <a:ext cx="48838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57D6C998-748B-07A3-2740-2FAF9737192C}"/>
              </a:ext>
            </a:extLst>
          </p:cNvPr>
          <p:cNvSpPr txBox="1"/>
          <p:nvPr/>
        </p:nvSpPr>
        <p:spPr>
          <a:xfrm>
            <a:off x="5547539" y="4761751"/>
            <a:ext cx="48838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372C4"/>
                </a:solidFill>
              </a:rPr>
              <a:t>+</a:t>
            </a: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E435BCFE-E99A-41EF-C755-1BD142F959B9}"/>
              </a:ext>
            </a:extLst>
          </p:cNvPr>
          <p:cNvSpPr/>
          <p:nvPr/>
        </p:nvSpPr>
        <p:spPr>
          <a:xfrm>
            <a:off x="1867725" y="6301263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CFA58DD1-9D7E-44B1-CA05-9CD0B921E340}"/>
              </a:ext>
            </a:extLst>
          </p:cNvPr>
          <p:cNvSpPr/>
          <p:nvPr/>
        </p:nvSpPr>
        <p:spPr>
          <a:xfrm>
            <a:off x="3144982" y="6300145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57CDACCF-25A3-C15C-B2AC-16EB4D0FA862}"/>
              </a:ext>
            </a:extLst>
          </p:cNvPr>
          <p:cNvSpPr/>
          <p:nvPr/>
        </p:nvSpPr>
        <p:spPr>
          <a:xfrm>
            <a:off x="4422239" y="6300145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35DDF867-F362-AAEA-E65A-51FB515B56D2}"/>
              </a:ext>
            </a:extLst>
          </p:cNvPr>
          <p:cNvSpPr/>
          <p:nvPr/>
        </p:nvSpPr>
        <p:spPr>
          <a:xfrm>
            <a:off x="5699496" y="6300145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B7D6241F-7A59-091E-1BD6-261CD3AF1E64}"/>
              </a:ext>
            </a:extLst>
          </p:cNvPr>
          <p:cNvCxnSpPr/>
          <p:nvPr/>
        </p:nvCxnSpPr>
        <p:spPr>
          <a:xfrm>
            <a:off x="2384761" y="6391270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D6EEFDA4-FEDE-4DB2-1126-43E2C1C5D2C0}"/>
              </a:ext>
            </a:extLst>
          </p:cNvPr>
          <p:cNvCxnSpPr>
            <a:cxnSpLocks/>
          </p:cNvCxnSpPr>
          <p:nvPr/>
        </p:nvCxnSpPr>
        <p:spPr>
          <a:xfrm flipH="1">
            <a:off x="2368144" y="6552500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21971142-28C4-620A-39EB-155AA8AF421D}"/>
              </a:ext>
            </a:extLst>
          </p:cNvPr>
          <p:cNvCxnSpPr/>
          <p:nvPr/>
        </p:nvCxnSpPr>
        <p:spPr>
          <a:xfrm>
            <a:off x="3662463" y="6388377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81D07B1B-2B37-7E09-2634-44FDEA47D43A}"/>
              </a:ext>
            </a:extLst>
          </p:cNvPr>
          <p:cNvCxnSpPr>
            <a:cxnSpLocks/>
          </p:cNvCxnSpPr>
          <p:nvPr/>
        </p:nvCxnSpPr>
        <p:spPr>
          <a:xfrm flipH="1">
            <a:off x="3615789" y="6551074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18D9AC0A-92F0-4594-A9E9-C05ADCF11A0E}"/>
              </a:ext>
            </a:extLst>
          </p:cNvPr>
          <p:cNvCxnSpPr/>
          <p:nvPr/>
        </p:nvCxnSpPr>
        <p:spPr>
          <a:xfrm>
            <a:off x="4956571" y="6391270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52C17BEC-909E-D31E-683C-3E653BE5DF4D}"/>
              </a:ext>
            </a:extLst>
          </p:cNvPr>
          <p:cNvCxnSpPr>
            <a:cxnSpLocks/>
          </p:cNvCxnSpPr>
          <p:nvPr/>
        </p:nvCxnSpPr>
        <p:spPr>
          <a:xfrm flipH="1">
            <a:off x="4956570" y="6533606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Oval 307">
            <a:extLst>
              <a:ext uri="{FF2B5EF4-FFF2-40B4-BE49-F238E27FC236}">
                <a16:creationId xmlns:a16="http://schemas.microsoft.com/office/drawing/2014/main" id="{7CD34CC8-0E65-988E-D918-D41EDE5A4ABB}"/>
              </a:ext>
            </a:extLst>
          </p:cNvPr>
          <p:cNvSpPr/>
          <p:nvPr/>
        </p:nvSpPr>
        <p:spPr>
          <a:xfrm>
            <a:off x="1867725" y="7478162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Oval 308">
            <a:extLst>
              <a:ext uri="{FF2B5EF4-FFF2-40B4-BE49-F238E27FC236}">
                <a16:creationId xmlns:a16="http://schemas.microsoft.com/office/drawing/2014/main" id="{90D39996-330F-EA1B-E75D-F4BE2CD55985}"/>
              </a:ext>
            </a:extLst>
          </p:cNvPr>
          <p:cNvSpPr/>
          <p:nvPr/>
        </p:nvSpPr>
        <p:spPr>
          <a:xfrm>
            <a:off x="3144982" y="7477044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Oval 309">
            <a:extLst>
              <a:ext uri="{FF2B5EF4-FFF2-40B4-BE49-F238E27FC236}">
                <a16:creationId xmlns:a16="http://schemas.microsoft.com/office/drawing/2014/main" id="{7B636E3B-D2E7-405F-B561-C73A6CF0C938}"/>
              </a:ext>
            </a:extLst>
          </p:cNvPr>
          <p:cNvSpPr/>
          <p:nvPr/>
        </p:nvSpPr>
        <p:spPr>
          <a:xfrm>
            <a:off x="4422239" y="7477044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Oval 310">
            <a:extLst>
              <a:ext uri="{FF2B5EF4-FFF2-40B4-BE49-F238E27FC236}">
                <a16:creationId xmlns:a16="http://schemas.microsoft.com/office/drawing/2014/main" id="{8EAA99B4-710F-0DF3-5F30-9F456D9446CB}"/>
              </a:ext>
            </a:extLst>
          </p:cNvPr>
          <p:cNvSpPr/>
          <p:nvPr/>
        </p:nvSpPr>
        <p:spPr>
          <a:xfrm>
            <a:off x="5699496" y="7477044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6F071A01-B1E7-82E5-8482-489195875104}"/>
              </a:ext>
            </a:extLst>
          </p:cNvPr>
          <p:cNvCxnSpPr/>
          <p:nvPr/>
        </p:nvCxnSpPr>
        <p:spPr>
          <a:xfrm>
            <a:off x="2384761" y="7568169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F248CE67-8030-FA5A-08B3-2D54ADFA5A28}"/>
              </a:ext>
            </a:extLst>
          </p:cNvPr>
          <p:cNvCxnSpPr>
            <a:cxnSpLocks/>
          </p:cNvCxnSpPr>
          <p:nvPr/>
        </p:nvCxnSpPr>
        <p:spPr>
          <a:xfrm flipH="1">
            <a:off x="2368144" y="7729399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B395F3C1-8503-676B-DEB8-A6676DFE6F07}"/>
              </a:ext>
            </a:extLst>
          </p:cNvPr>
          <p:cNvCxnSpPr/>
          <p:nvPr/>
        </p:nvCxnSpPr>
        <p:spPr>
          <a:xfrm>
            <a:off x="3662463" y="7565276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1FAA9AB0-37B4-68AE-27E0-4D5B80E347A8}"/>
              </a:ext>
            </a:extLst>
          </p:cNvPr>
          <p:cNvCxnSpPr>
            <a:cxnSpLocks/>
          </p:cNvCxnSpPr>
          <p:nvPr/>
        </p:nvCxnSpPr>
        <p:spPr>
          <a:xfrm flipH="1">
            <a:off x="3615789" y="7727973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5420DF52-5C8C-D339-96F3-3472C13FE7A3}"/>
              </a:ext>
            </a:extLst>
          </p:cNvPr>
          <p:cNvCxnSpPr/>
          <p:nvPr/>
        </p:nvCxnSpPr>
        <p:spPr>
          <a:xfrm>
            <a:off x="4956571" y="7568169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68A8923E-27DE-703E-5935-74E5117048EB}"/>
              </a:ext>
            </a:extLst>
          </p:cNvPr>
          <p:cNvCxnSpPr>
            <a:cxnSpLocks/>
          </p:cNvCxnSpPr>
          <p:nvPr/>
        </p:nvCxnSpPr>
        <p:spPr>
          <a:xfrm flipH="1">
            <a:off x="4956570" y="7710505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A2F4301C-1857-DC56-BAA2-D4ACD90F345C}"/>
              </a:ext>
            </a:extLst>
          </p:cNvPr>
          <p:cNvCxnSpPr>
            <a:cxnSpLocks/>
          </p:cNvCxnSpPr>
          <p:nvPr/>
        </p:nvCxnSpPr>
        <p:spPr>
          <a:xfrm>
            <a:off x="1929215" y="6794258"/>
            <a:ext cx="0" cy="5620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id="{E86C1083-2627-DB7E-30A0-02EAC1BBE6C1}"/>
              </a:ext>
            </a:extLst>
          </p:cNvPr>
          <p:cNvCxnSpPr>
            <a:cxnSpLocks/>
          </p:cNvCxnSpPr>
          <p:nvPr/>
        </p:nvCxnSpPr>
        <p:spPr>
          <a:xfrm flipV="1">
            <a:off x="2079299" y="6777897"/>
            <a:ext cx="0" cy="5783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A7D70AE2-F562-BCCE-7EE7-9E8914DC1E0C}"/>
              </a:ext>
            </a:extLst>
          </p:cNvPr>
          <p:cNvCxnSpPr>
            <a:cxnSpLocks/>
          </p:cNvCxnSpPr>
          <p:nvPr/>
        </p:nvCxnSpPr>
        <p:spPr>
          <a:xfrm>
            <a:off x="3223442" y="6794258"/>
            <a:ext cx="0" cy="5620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5474F54A-32BD-5B92-EE14-6645C4D3A144}"/>
              </a:ext>
            </a:extLst>
          </p:cNvPr>
          <p:cNvCxnSpPr>
            <a:cxnSpLocks/>
          </p:cNvCxnSpPr>
          <p:nvPr/>
        </p:nvCxnSpPr>
        <p:spPr>
          <a:xfrm flipV="1">
            <a:off x="3373526" y="6777897"/>
            <a:ext cx="0" cy="5783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48CF1D9B-FD58-A173-BEC6-A81D13A191BF}"/>
              </a:ext>
            </a:extLst>
          </p:cNvPr>
          <p:cNvCxnSpPr>
            <a:cxnSpLocks/>
          </p:cNvCxnSpPr>
          <p:nvPr/>
        </p:nvCxnSpPr>
        <p:spPr>
          <a:xfrm>
            <a:off x="4503602" y="6794258"/>
            <a:ext cx="0" cy="5620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5EBF5C38-01FB-2B06-B01D-76F39C6B060A}"/>
              </a:ext>
            </a:extLst>
          </p:cNvPr>
          <p:cNvCxnSpPr>
            <a:cxnSpLocks/>
          </p:cNvCxnSpPr>
          <p:nvPr/>
        </p:nvCxnSpPr>
        <p:spPr>
          <a:xfrm flipV="1">
            <a:off x="4653686" y="6777897"/>
            <a:ext cx="0" cy="5783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7808A613-B831-7A3C-1248-19333C928552}"/>
              </a:ext>
            </a:extLst>
          </p:cNvPr>
          <p:cNvCxnSpPr>
            <a:cxnSpLocks/>
          </p:cNvCxnSpPr>
          <p:nvPr/>
        </p:nvCxnSpPr>
        <p:spPr>
          <a:xfrm>
            <a:off x="5790796" y="6794258"/>
            <a:ext cx="0" cy="5620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id="{6CAFF854-AEDC-8C2F-408C-46FE8506429E}"/>
              </a:ext>
            </a:extLst>
          </p:cNvPr>
          <p:cNvCxnSpPr>
            <a:cxnSpLocks/>
          </p:cNvCxnSpPr>
          <p:nvPr/>
        </p:nvCxnSpPr>
        <p:spPr>
          <a:xfrm flipV="1">
            <a:off x="5940880" y="6777897"/>
            <a:ext cx="0" cy="5783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6D9DBF8D-F3D3-23F2-B925-84A4AC6BE127}"/>
              </a:ext>
            </a:extLst>
          </p:cNvPr>
          <p:cNvSpPr/>
          <p:nvPr/>
        </p:nvSpPr>
        <p:spPr>
          <a:xfrm>
            <a:off x="1867725" y="8655061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Oval 331">
            <a:extLst>
              <a:ext uri="{FF2B5EF4-FFF2-40B4-BE49-F238E27FC236}">
                <a16:creationId xmlns:a16="http://schemas.microsoft.com/office/drawing/2014/main" id="{CCA3703D-83CC-9B81-9BBC-146D99C02364}"/>
              </a:ext>
            </a:extLst>
          </p:cNvPr>
          <p:cNvSpPr/>
          <p:nvPr/>
        </p:nvSpPr>
        <p:spPr>
          <a:xfrm>
            <a:off x="3144982" y="8653943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Oval 332">
            <a:extLst>
              <a:ext uri="{FF2B5EF4-FFF2-40B4-BE49-F238E27FC236}">
                <a16:creationId xmlns:a16="http://schemas.microsoft.com/office/drawing/2014/main" id="{44E3E564-DC84-83AF-E718-B3F7F2A75ED6}"/>
              </a:ext>
            </a:extLst>
          </p:cNvPr>
          <p:cNvSpPr/>
          <p:nvPr/>
        </p:nvSpPr>
        <p:spPr>
          <a:xfrm>
            <a:off x="4422239" y="8653943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id="{1CCF2001-6C5D-602A-3AF1-9863EDB29D60}"/>
              </a:ext>
            </a:extLst>
          </p:cNvPr>
          <p:cNvSpPr/>
          <p:nvPr/>
        </p:nvSpPr>
        <p:spPr>
          <a:xfrm>
            <a:off x="5699496" y="8653943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7" name="Straight Arrow Connector 336">
            <a:extLst>
              <a:ext uri="{FF2B5EF4-FFF2-40B4-BE49-F238E27FC236}">
                <a16:creationId xmlns:a16="http://schemas.microsoft.com/office/drawing/2014/main" id="{78395081-38C5-33D0-511A-99780C154B09}"/>
              </a:ext>
            </a:extLst>
          </p:cNvPr>
          <p:cNvCxnSpPr/>
          <p:nvPr/>
        </p:nvCxnSpPr>
        <p:spPr>
          <a:xfrm>
            <a:off x="2384761" y="8745068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F0B3D7DD-DF7E-92A6-C6FD-681954AF8927}"/>
              </a:ext>
            </a:extLst>
          </p:cNvPr>
          <p:cNvCxnSpPr>
            <a:cxnSpLocks/>
          </p:cNvCxnSpPr>
          <p:nvPr/>
        </p:nvCxnSpPr>
        <p:spPr>
          <a:xfrm flipH="1">
            <a:off x="2368144" y="8906298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2298936D-1591-4382-5A55-B2F371308536}"/>
              </a:ext>
            </a:extLst>
          </p:cNvPr>
          <p:cNvCxnSpPr/>
          <p:nvPr/>
        </p:nvCxnSpPr>
        <p:spPr>
          <a:xfrm>
            <a:off x="3662463" y="8742175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EEA50245-428C-2107-C54D-979C2D18C524}"/>
              </a:ext>
            </a:extLst>
          </p:cNvPr>
          <p:cNvCxnSpPr>
            <a:cxnSpLocks/>
          </p:cNvCxnSpPr>
          <p:nvPr/>
        </p:nvCxnSpPr>
        <p:spPr>
          <a:xfrm flipH="1">
            <a:off x="3615789" y="8904872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8F70E947-056F-7A6B-D750-D237E715F808}"/>
              </a:ext>
            </a:extLst>
          </p:cNvPr>
          <p:cNvCxnSpPr/>
          <p:nvPr/>
        </p:nvCxnSpPr>
        <p:spPr>
          <a:xfrm>
            <a:off x="4956571" y="8745068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7BDD3D86-EA98-423A-E438-437E61A37AE4}"/>
              </a:ext>
            </a:extLst>
          </p:cNvPr>
          <p:cNvCxnSpPr>
            <a:cxnSpLocks/>
          </p:cNvCxnSpPr>
          <p:nvPr/>
        </p:nvCxnSpPr>
        <p:spPr>
          <a:xfrm flipH="1">
            <a:off x="4956570" y="8887404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D6D441E-45DB-5A9A-5578-4A0B34BD770E}"/>
              </a:ext>
            </a:extLst>
          </p:cNvPr>
          <p:cNvCxnSpPr>
            <a:cxnSpLocks/>
          </p:cNvCxnSpPr>
          <p:nvPr/>
        </p:nvCxnSpPr>
        <p:spPr>
          <a:xfrm>
            <a:off x="1929215" y="7971157"/>
            <a:ext cx="0" cy="5620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2AA334C2-D93E-8394-5D70-F6677097C4D0}"/>
              </a:ext>
            </a:extLst>
          </p:cNvPr>
          <p:cNvCxnSpPr>
            <a:cxnSpLocks/>
          </p:cNvCxnSpPr>
          <p:nvPr/>
        </p:nvCxnSpPr>
        <p:spPr>
          <a:xfrm flipV="1">
            <a:off x="2079299" y="7954796"/>
            <a:ext cx="0" cy="5783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82FA3C49-4BBB-F668-087F-97500CE25F2D}"/>
              </a:ext>
            </a:extLst>
          </p:cNvPr>
          <p:cNvCxnSpPr>
            <a:cxnSpLocks/>
          </p:cNvCxnSpPr>
          <p:nvPr/>
        </p:nvCxnSpPr>
        <p:spPr>
          <a:xfrm>
            <a:off x="3223442" y="7971157"/>
            <a:ext cx="0" cy="5620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E27258B9-6F2E-84BA-4877-E3585215E126}"/>
              </a:ext>
            </a:extLst>
          </p:cNvPr>
          <p:cNvCxnSpPr>
            <a:cxnSpLocks/>
          </p:cNvCxnSpPr>
          <p:nvPr/>
        </p:nvCxnSpPr>
        <p:spPr>
          <a:xfrm flipV="1">
            <a:off x="3373526" y="7954796"/>
            <a:ext cx="0" cy="5783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ABC10028-C501-A856-2754-AFD1FD422EED}"/>
              </a:ext>
            </a:extLst>
          </p:cNvPr>
          <p:cNvCxnSpPr>
            <a:cxnSpLocks/>
          </p:cNvCxnSpPr>
          <p:nvPr/>
        </p:nvCxnSpPr>
        <p:spPr>
          <a:xfrm>
            <a:off x="4503602" y="7971157"/>
            <a:ext cx="0" cy="5620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E97B0A3B-116A-B1B3-BA01-4062E7E3E60F}"/>
              </a:ext>
            </a:extLst>
          </p:cNvPr>
          <p:cNvCxnSpPr>
            <a:cxnSpLocks/>
          </p:cNvCxnSpPr>
          <p:nvPr/>
        </p:nvCxnSpPr>
        <p:spPr>
          <a:xfrm flipV="1">
            <a:off x="4653686" y="7954796"/>
            <a:ext cx="0" cy="5783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8D384021-B148-8A45-E9BC-C4A9D4C691C6}"/>
              </a:ext>
            </a:extLst>
          </p:cNvPr>
          <p:cNvCxnSpPr>
            <a:cxnSpLocks/>
          </p:cNvCxnSpPr>
          <p:nvPr/>
        </p:nvCxnSpPr>
        <p:spPr>
          <a:xfrm>
            <a:off x="5790796" y="7971157"/>
            <a:ext cx="0" cy="562035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5CFDE210-658B-ED45-8D0F-337067383BB7}"/>
              </a:ext>
            </a:extLst>
          </p:cNvPr>
          <p:cNvCxnSpPr>
            <a:cxnSpLocks/>
          </p:cNvCxnSpPr>
          <p:nvPr/>
        </p:nvCxnSpPr>
        <p:spPr>
          <a:xfrm flipV="1">
            <a:off x="5940880" y="7954796"/>
            <a:ext cx="0" cy="578396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3A8E67A9-8B98-CF15-276B-4F5BC0BB422C}"/>
              </a:ext>
            </a:extLst>
          </p:cNvPr>
          <p:cNvSpPr txBox="1"/>
          <p:nvPr/>
        </p:nvSpPr>
        <p:spPr>
          <a:xfrm>
            <a:off x="2077081" y="6844442"/>
            <a:ext cx="488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67F64005-F5A5-8969-DCA4-0CC7B33D5353}"/>
              </a:ext>
            </a:extLst>
          </p:cNvPr>
          <p:cNvSpPr txBox="1"/>
          <p:nvPr/>
        </p:nvSpPr>
        <p:spPr>
          <a:xfrm>
            <a:off x="2520992" y="7175825"/>
            <a:ext cx="48838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372C4"/>
                </a:solidFill>
              </a:rPr>
              <a:t>+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2BE7B5C2-8AC8-5142-A3CE-01ACB266C0BE}"/>
              </a:ext>
            </a:extLst>
          </p:cNvPr>
          <p:cNvSpPr txBox="1"/>
          <p:nvPr/>
        </p:nvSpPr>
        <p:spPr>
          <a:xfrm>
            <a:off x="2560344" y="6018765"/>
            <a:ext cx="48838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F49A5FCE-7DAA-F8D8-F14C-35FE07F00DAF}"/>
              </a:ext>
            </a:extLst>
          </p:cNvPr>
          <p:cNvSpPr txBox="1"/>
          <p:nvPr/>
        </p:nvSpPr>
        <p:spPr>
          <a:xfrm>
            <a:off x="2882074" y="6824590"/>
            <a:ext cx="488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99EEBBD0-F747-41E6-C2A9-D3734791CC59}"/>
              </a:ext>
            </a:extLst>
          </p:cNvPr>
          <p:cNvSpPr txBox="1"/>
          <p:nvPr/>
        </p:nvSpPr>
        <p:spPr>
          <a:xfrm>
            <a:off x="5088952" y="8371899"/>
            <a:ext cx="48838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3FD8A37-1B49-3F36-2E33-B13A3696FF3A}"/>
              </a:ext>
            </a:extLst>
          </p:cNvPr>
          <p:cNvSpPr txBox="1"/>
          <p:nvPr/>
        </p:nvSpPr>
        <p:spPr>
          <a:xfrm>
            <a:off x="5099791" y="8812204"/>
            <a:ext cx="48838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372C4"/>
                </a:solidFill>
              </a:rPr>
              <a:t>+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27AEAD6C-085C-6425-0298-F03C440865BD}"/>
              </a:ext>
            </a:extLst>
          </p:cNvPr>
          <p:cNvSpPr txBox="1"/>
          <p:nvPr/>
        </p:nvSpPr>
        <p:spPr>
          <a:xfrm>
            <a:off x="6138177" y="8574558"/>
            <a:ext cx="1532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"/>
              </a:rPr>
              <a:t>NR Frustration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9BB7DC39-0830-F513-1ACD-1B8DB442FB05}"/>
              </a:ext>
            </a:extLst>
          </p:cNvPr>
          <p:cNvSpPr txBox="1"/>
          <p:nvPr/>
        </p:nvSpPr>
        <p:spPr>
          <a:xfrm>
            <a:off x="270103" y="6612604"/>
            <a:ext cx="1532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"/>
              </a:rPr>
              <a:t>Geometric Frustration</a:t>
            </a:r>
          </a:p>
        </p:txBody>
      </p:sp>
    </p:spTree>
    <p:extLst>
      <p:ext uri="{BB962C8B-B14F-4D97-AF65-F5344CB8AC3E}">
        <p14:creationId xmlns:p14="http://schemas.microsoft.com/office/powerpoint/2010/main" val="3948056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graphs&#10;&#10;Description automatically generated">
            <a:extLst>
              <a:ext uri="{FF2B5EF4-FFF2-40B4-BE49-F238E27FC236}">
                <a16:creationId xmlns:a16="http://schemas.microsoft.com/office/drawing/2014/main" id="{3FFB03AC-5ED4-FFBD-8BD6-02728F6841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149" b="60851"/>
          <a:stretch/>
        </p:blipFill>
        <p:spPr>
          <a:xfrm>
            <a:off x="930580" y="3120027"/>
            <a:ext cx="4394825" cy="3243532"/>
          </a:xfrm>
          <a:prstGeom prst="rect">
            <a:avLst/>
          </a:prstGeom>
        </p:spPr>
      </p:pic>
      <p:pic>
        <p:nvPicPr>
          <p:cNvPr id="5" name="Picture 4" descr="A collage of graphs&#10;&#10;Description automatically generated">
            <a:extLst>
              <a:ext uri="{FF2B5EF4-FFF2-40B4-BE49-F238E27FC236}">
                <a16:creationId xmlns:a16="http://schemas.microsoft.com/office/drawing/2014/main" id="{A59FC3A1-BEC3-F096-3B40-705D4EE56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760" y="1744180"/>
            <a:ext cx="11067978" cy="84154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29C597-D0AE-19A5-E82A-D32F560E9C66}"/>
              </a:ext>
            </a:extLst>
          </p:cNvPr>
          <p:cNvSpPr/>
          <p:nvPr/>
        </p:nvSpPr>
        <p:spPr>
          <a:xfrm>
            <a:off x="6387760" y="1744180"/>
            <a:ext cx="4597905" cy="3313415"/>
          </a:xfrm>
          <a:prstGeom prst="rect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C34E83-0D4F-D93F-C93C-839B74C86892}"/>
              </a:ext>
            </a:extLst>
          </p:cNvPr>
          <p:cNvSpPr/>
          <p:nvPr/>
        </p:nvSpPr>
        <p:spPr>
          <a:xfrm>
            <a:off x="854296" y="3069867"/>
            <a:ext cx="4597905" cy="3382955"/>
          </a:xfrm>
          <a:prstGeom prst="rect">
            <a:avLst/>
          </a:prstGeom>
          <a:noFill/>
          <a:ln w="762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A3E866-94E3-4049-6DB2-4870ECC4120C}"/>
              </a:ext>
            </a:extLst>
          </p:cNvPr>
          <p:cNvCxnSpPr>
            <a:cxnSpLocks/>
          </p:cNvCxnSpPr>
          <p:nvPr/>
        </p:nvCxnSpPr>
        <p:spPr>
          <a:xfrm flipV="1">
            <a:off x="5426945" y="1744180"/>
            <a:ext cx="960815" cy="1375847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EA384D-0DF1-0305-3D81-3734153B2AE0}"/>
              </a:ext>
            </a:extLst>
          </p:cNvPr>
          <p:cNvCxnSpPr>
            <a:cxnSpLocks/>
          </p:cNvCxnSpPr>
          <p:nvPr/>
        </p:nvCxnSpPr>
        <p:spPr>
          <a:xfrm flipV="1">
            <a:off x="5445887" y="5020574"/>
            <a:ext cx="941873" cy="1432248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2E1621-8994-B175-8E17-8168721EA7E1}"/>
              </a:ext>
            </a:extLst>
          </p:cNvPr>
          <p:cNvSpPr txBox="1"/>
          <p:nvPr/>
        </p:nvSpPr>
        <p:spPr>
          <a:xfrm>
            <a:off x="11137570" y="1174417"/>
            <a:ext cx="2680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"/>
                <a:cs typeface="Calibri" panose="020F0502020204030204" pitchFamily="34" charset="0"/>
              </a:rPr>
              <a:t>Power Spectra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F85884-1D65-DC02-DFE4-F00E6BC28354}"/>
              </a:ext>
            </a:extLst>
          </p:cNvPr>
          <p:cNvSpPr txBox="1"/>
          <p:nvPr/>
        </p:nvSpPr>
        <p:spPr>
          <a:xfrm>
            <a:off x="11565239" y="10052313"/>
            <a:ext cx="2680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"/>
                <a:cs typeface="Calibri" panose="020F0502020204030204" pitchFamily="34" charset="0"/>
              </a:rPr>
              <a:t>Frequency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B73925-3B72-858A-F9ED-BA5BD6DDEF17}"/>
              </a:ext>
            </a:extLst>
          </p:cNvPr>
          <p:cNvSpPr txBox="1"/>
          <p:nvPr/>
        </p:nvSpPr>
        <p:spPr>
          <a:xfrm rot="5400000">
            <a:off x="5013506" y="6399150"/>
            <a:ext cx="2680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"/>
                <a:cs typeface="Calibri" panose="020F0502020204030204" pitchFamily="34" charset="0"/>
              </a:rPr>
              <a:t>Square Amplitude</a:t>
            </a:r>
          </a:p>
        </p:txBody>
      </p:sp>
    </p:spTree>
    <p:extLst>
      <p:ext uri="{BB962C8B-B14F-4D97-AF65-F5344CB8AC3E}">
        <p14:creationId xmlns:p14="http://schemas.microsoft.com/office/powerpoint/2010/main" val="702240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542E47B2-DD44-A8D0-7AC3-B6009478C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82" y="4214419"/>
            <a:ext cx="2920071" cy="297516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085FD3F-C4AB-9273-0AD2-D7A48D35D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16"/>
          <a:stretch/>
        </p:blipFill>
        <p:spPr>
          <a:xfrm>
            <a:off x="4001310" y="4220239"/>
            <a:ext cx="2636352" cy="2975167"/>
          </a:xfrm>
          <a:prstGeom prst="rect">
            <a:avLst/>
          </a:prstGeom>
        </p:spPr>
      </p:pic>
      <p:pic>
        <p:nvPicPr>
          <p:cNvPr id="2" name="Picture 1" descr="A collage of graphs&#10;&#10;Description automatically generated">
            <a:extLst>
              <a:ext uri="{FF2B5EF4-FFF2-40B4-BE49-F238E27FC236}">
                <a16:creationId xmlns:a16="http://schemas.microsoft.com/office/drawing/2014/main" id="{89F0E944-18A1-2320-7DD4-23D44504BC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9466" b="79575"/>
          <a:stretch/>
        </p:blipFill>
        <p:spPr>
          <a:xfrm>
            <a:off x="2340815" y="1640942"/>
            <a:ext cx="2264496" cy="1692193"/>
          </a:xfrm>
          <a:prstGeom prst="rect">
            <a:avLst/>
          </a:prstGeom>
        </p:spPr>
      </p:pic>
      <p:pic>
        <p:nvPicPr>
          <p:cNvPr id="4" name="Picture 3" descr="A collage of graphs&#10;&#10;Description automatically generated">
            <a:extLst>
              <a:ext uri="{FF2B5EF4-FFF2-40B4-BE49-F238E27FC236}">
                <a16:creationId xmlns:a16="http://schemas.microsoft.com/office/drawing/2014/main" id="{9D30DED2-EDBB-25B4-E416-407D258ECB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826" t="39386" r="39652" b="41278"/>
          <a:stretch/>
        </p:blipFill>
        <p:spPr>
          <a:xfrm>
            <a:off x="4765906" y="1673442"/>
            <a:ext cx="2050025" cy="16271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42CB31-1056-7231-C61F-B28EF5DBBFDA}"/>
              </a:ext>
            </a:extLst>
          </p:cNvPr>
          <p:cNvSpPr txBox="1"/>
          <p:nvPr/>
        </p:nvSpPr>
        <p:spPr>
          <a:xfrm>
            <a:off x="3110780" y="3300633"/>
            <a:ext cx="96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"/>
                <a:cs typeface="Calibri" panose="020F0502020204030204" pitchFamily="34" charset="0"/>
              </a:rPr>
              <a:t>Frequency </a:t>
            </a:r>
            <a:r>
              <a:rPr lang="en-US" sz="1100" i="1" dirty="0">
                <a:latin typeface=""/>
                <a:cs typeface="Calibri" panose="020F0502020204030204" pitchFamily="34" charset="0"/>
              </a:rPr>
              <a:t>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CEE6FF-E70C-EC31-1D92-D893BADF3208}"/>
              </a:ext>
            </a:extLst>
          </p:cNvPr>
          <p:cNvSpPr txBox="1"/>
          <p:nvPr/>
        </p:nvSpPr>
        <p:spPr>
          <a:xfrm>
            <a:off x="5220814" y="3300633"/>
            <a:ext cx="1340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"/>
                <a:cs typeface="Calibri" panose="020F0502020204030204" pitchFamily="34" charset="0"/>
              </a:rPr>
              <a:t>Frequency </a:t>
            </a:r>
            <a:r>
              <a:rPr lang="en-US" sz="1100" i="1" dirty="0">
                <a:latin typeface=""/>
                <a:cs typeface="Calibri" panose="020F0502020204030204" pitchFamily="34" charset="0"/>
              </a:rPr>
              <a:t>f</a:t>
            </a:r>
            <a:r>
              <a:rPr lang="en-US" sz="1100" dirty="0">
                <a:latin typeface=""/>
                <a:cs typeface="Calibri" panose="020F0502020204030204" pitchFamily="34" charset="0"/>
              </a:rPr>
              <a:t> (log)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A57FD9-15EB-EB85-0AAD-34DFF5FEA41E}"/>
              </a:ext>
            </a:extLst>
          </p:cNvPr>
          <p:cNvSpPr txBox="1"/>
          <p:nvPr/>
        </p:nvSpPr>
        <p:spPr>
          <a:xfrm rot="16200000">
            <a:off x="1670780" y="2212671"/>
            <a:ext cx="13400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"/>
                <a:cs typeface="Calibri" panose="020F0502020204030204" pitchFamily="34" charset="0"/>
              </a:rPr>
              <a:t>Power |F(</a:t>
            </a:r>
            <a:r>
              <a:rPr lang="en-US" sz="1100" i="1" dirty="0">
                <a:latin typeface=""/>
                <a:cs typeface="Calibri" panose="020F0502020204030204" pitchFamily="34" charset="0"/>
              </a:rPr>
              <a:t>f</a:t>
            </a:r>
            <a:r>
              <a:rPr lang="en-US" sz="1100" dirty="0">
                <a:latin typeface=""/>
                <a:cs typeface="Calibri" panose="020F0502020204030204" pitchFamily="34" charset="0"/>
              </a:rPr>
              <a:t>)|</a:t>
            </a:r>
            <a:r>
              <a:rPr lang="en-US" sz="1100" baseline="30000" dirty="0">
                <a:latin typeface=""/>
                <a:cs typeface="Calibri" panose="020F0502020204030204" pitchFamily="34" charset="0"/>
              </a:rPr>
              <a:t>2</a:t>
            </a:r>
            <a:endParaRPr lang="en-US" sz="1100" dirty="0">
              <a:latin typeface="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2C0415-3AA3-FD8B-B902-0FA7D1407E0F}"/>
              </a:ext>
            </a:extLst>
          </p:cNvPr>
          <p:cNvSpPr txBox="1"/>
          <p:nvPr/>
        </p:nvSpPr>
        <p:spPr>
          <a:xfrm>
            <a:off x="2571515" y="1542636"/>
            <a:ext cx="96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"/>
                <a:cs typeface="Calibri" panose="020F0502020204030204" pitchFamily="34" charset="0"/>
              </a:rPr>
              <a:t>(a)</a:t>
            </a:r>
            <a:endParaRPr lang="en-US" sz="1100" i="1" dirty="0">
              <a:latin typeface="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2901D-BF34-A295-8D1C-3646B71F92AB}"/>
              </a:ext>
            </a:extLst>
          </p:cNvPr>
          <p:cNvSpPr txBox="1"/>
          <p:nvPr/>
        </p:nvSpPr>
        <p:spPr>
          <a:xfrm>
            <a:off x="4836011" y="1542636"/>
            <a:ext cx="966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"/>
                <a:cs typeface="Calibri" panose="020F0502020204030204" pitchFamily="34" charset="0"/>
              </a:rPr>
              <a:t>(b)</a:t>
            </a:r>
            <a:endParaRPr lang="en-US" sz="1100" i="1" dirty="0">
              <a:latin typeface=""/>
              <a:cs typeface="Calibri" panose="020F0502020204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A2FD78-F9B2-28E1-7A72-46B6A9C6B3BD}"/>
              </a:ext>
            </a:extLst>
          </p:cNvPr>
          <p:cNvCxnSpPr>
            <a:cxnSpLocks/>
          </p:cNvCxnSpPr>
          <p:nvPr/>
        </p:nvCxnSpPr>
        <p:spPr>
          <a:xfrm>
            <a:off x="2682688" y="2158253"/>
            <a:ext cx="1627094" cy="105559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8C7192-8108-03E1-E3F6-543352D1F063}"/>
              </a:ext>
            </a:extLst>
          </p:cNvPr>
          <p:cNvCxnSpPr>
            <a:cxnSpLocks/>
          </p:cNvCxnSpPr>
          <p:nvPr/>
        </p:nvCxnSpPr>
        <p:spPr>
          <a:xfrm>
            <a:off x="4904210" y="2059045"/>
            <a:ext cx="1845246" cy="98018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58A698-6E0A-FC35-FE7E-801B495410D4}"/>
              </a:ext>
            </a:extLst>
          </p:cNvPr>
          <p:cNvCxnSpPr>
            <a:cxnSpLocks/>
          </p:cNvCxnSpPr>
          <p:nvPr/>
        </p:nvCxnSpPr>
        <p:spPr>
          <a:xfrm>
            <a:off x="2700580" y="2898120"/>
            <a:ext cx="1810278" cy="0"/>
          </a:xfrm>
          <a:prstGeom prst="line">
            <a:avLst/>
          </a:prstGeom>
          <a:ln w="19050">
            <a:solidFill>
              <a:srgbClr val="000DF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B0E46E-2863-42A3-714F-719E6A6F6035}"/>
              </a:ext>
            </a:extLst>
          </p:cNvPr>
          <p:cNvCxnSpPr>
            <a:cxnSpLocks/>
          </p:cNvCxnSpPr>
          <p:nvPr/>
        </p:nvCxnSpPr>
        <p:spPr>
          <a:xfrm>
            <a:off x="3353983" y="2022352"/>
            <a:ext cx="37826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78F27F-7D7B-773F-0173-ADFAAA786A19}"/>
              </a:ext>
            </a:extLst>
          </p:cNvPr>
          <p:cNvCxnSpPr>
            <a:cxnSpLocks/>
          </p:cNvCxnSpPr>
          <p:nvPr/>
        </p:nvCxnSpPr>
        <p:spPr>
          <a:xfrm>
            <a:off x="3353983" y="2182126"/>
            <a:ext cx="378266" cy="0"/>
          </a:xfrm>
          <a:prstGeom prst="line">
            <a:avLst/>
          </a:prstGeom>
          <a:ln w="19050">
            <a:solidFill>
              <a:srgbClr val="000DF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2C44E8-1F88-BC96-A8E5-7D52CFFE7E7C}"/>
              </a:ext>
            </a:extLst>
          </p:cNvPr>
          <p:cNvCxnSpPr>
            <a:cxnSpLocks/>
          </p:cNvCxnSpPr>
          <p:nvPr/>
        </p:nvCxnSpPr>
        <p:spPr>
          <a:xfrm>
            <a:off x="5599080" y="2022352"/>
            <a:ext cx="37826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096B681-2799-F9DD-63F6-6AE266B59923}"/>
              </a:ext>
            </a:extLst>
          </p:cNvPr>
          <p:cNvSpPr txBox="1"/>
          <p:nvPr/>
        </p:nvSpPr>
        <p:spPr>
          <a:xfrm>
            <a:off x="3675772" y="1901519"/>
            <a:ext cx="1340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"/>
                <a:cs typeface="Calibri" panose="020F0502020204030204" pitchFamily="34" charset="0"/>
              </a:rPr>
              <a:t>Exponential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C6684C-3427-F2F5-BA5A-A627EB59E5F5}"/>
              </a:ext>
            </a:extLst>
          </p:cNvPr>
          <p:cNvSpPr txBox="1"/>
          <p:nvPr/>
        </p:nvSpPr>
        <p:spPr>
          <a:xfrm>
            <a:off x="3675772" y="2058356"/>
            <a:ext cx="1340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"/>
                <a:cs typeface="Calibri" panose="020F0502020204030204" pitchFamily="34" charset="0"/>
              </a:rPr>
              <a:t>Const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4CCFCD-20D2-B8E1-B90A-E04F184E51E9}"/>
              </a:ext>
            </a:extLst>
          </p:cNvPr>
          <p:cNvSpPr txBox="1"/>
          <p:nvPr/>
        </p:nvSpPr>
        <p:spPr>
          <a:xfrm>
            <a:off x="5890849" y="1900028"/>
            <a:ext cx="858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"/>
                <a:cs typeface="Calibri" panose="020F0502020204030204" pitchFamily="34" charset="0"/>
              </a:rPr>
              <a:t>Power Law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8AD84F-64F8-E43A-C680-DA8D670FCACB}"/>
              </a:ext>
            </a:extLst>
          </p:cNvPr>
          <p:cNvCxnSpPr>
            <a:cxnSpLocks/>
          </p:cNvCxnSpPr>
          <p:nvPr/>
        </p:nvCxnSpPr>
        <p:spPr>
          <a:xfrm>
            <a:off x="4437017" y="4781158"/>
            <a:ext cx="2042160" cy="185912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7CC4C21-F692-A0E8-196C-A40FE3A327A6}"/>
              </a:ext>
            </a:extLst>
          </p:cNvPr>
          <p:cNvCxnSpPr>
            <a:cxnSpLocks/>
          </p:cNvCxnSpPr>
          <p:nvPr/>
        </p:nvCxnSpPr>
        <p:spPr>
          <a:xfrm>
            <a:off x="5402830" y="4654532"/>
            <a:ext cx="37826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42270B5-2F1D-861E-00BB-71C123238C3F}"/>
              </a:ext>
            </a:extLst>
          </p:cNvPr>
          <p:cNvSpPr txBox="1"/>
          <p:nvPr/>
        </p:nvSpPr>
        <p:spPr>
          <a:xfrm>
            <a:off x="5694599" y="4532208"/>
            <a:ext cx="858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"/>
                <a:cs typeface="Calibri" panose="020F0502020204030204" pitchFamily="34" charset="0"/>
              </a:rPr>
              <a:t>Power Law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F5E8456-3B42-1C9B-5087-33C5FFE7F402}"/>
              </a:ext>
            </a:extLst>
          </p:cNvPr>
          <p:cNvCxnSpPr>
            <a:cxnSpLocks/>
          </p:cNvCxnSpPr>
          <p:nvPr/>
        </p:nvCxnSpPr>
        <p:spPr>
          <a:xfrm>
            <a:off x="1814653" y="4532208"/>
            <a:ext cx="1917596" cy="204493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64951D4-0C4A-94ED-4C47-28C0A5E596D0}"/>
              </a:ext>
            </a:extLst>
          </p:cNvPr>
          <p:cNvCxnSpPr>
            <a:cxnSpLocks/>
          </p:cNvCxnSpPr>
          <p:nvPr/>
        </p:nvCxnSpPr>
        <p:spPr>
          <a:xfrm>
            <a:off x="2712694" y="4659305"/>
            <a:ext cx="37826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853C01C-D5EF-A0DF-E6F1-39E7B18C805E}"/>
              </a:ext>
            </a:extLst>
          </p:cNvPr>
          <p:cNvSpPr txBox="1"/>
          <p:nvPr/>
        </p:nvSpPr>
        <p:spPr>
          <a:xfrm>
            <a:off x="3034484" y="4538472"/>
            <a:ext cx="883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"/>
                <a:cs typeface="Calibri" panose="020F0502020204030204" pitchFamily="34" charset="0"/>
              </a:rPr>
              <a:t>Power Law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517B57-AA9C-8F17-6EDD-09E23838F422}"/>
              </a:ext>
            </a:extLst>
          </p:cNvPr>
          <p:cNvSpPr txBox="1"/>
          <p:nvPr/>
        </p:nvSpPr>
        <p:spPr>
          <a:xfrm>
            <a:off x="4333116" y="4234826"/>
            <a:ext cx="4834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"/>
                <a:cs typeface="Calibri" panose="020F0502020204030204" pitchFamily="34" charset="0"/>
              </a:rPr>
              <a:t>(b)</a:t>
            </a:r>
            <a:endParaRPr lang="en-US" sz="1300" i="1" dirty="0">
              <a:latin typeface=""/>
              <a:cs typeface="Calibri" panose="020F050202020403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5D01737-8CC6-5B80-B15F-D728D31A3AB8}"/>
              </a:ext>
            </a:extLst>
          </p:cNvPr>
          <p:cNvSpPr txBox="1"/>
          <p:nvPr/>
        </p:nvSpPr>
        <p:spPr>
          <a:xfrm>
            <a:off x="1672398" y="4232972"/>
            <a:ext cx="4834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"/>
                <a:cs typeface="Calibri" panose="020F0502020204030204" pitchFamily="34" charset="0"/>
              </a:rPr>
              <a:t>(a)</a:t>
            </a:r>
            <a:endParaRPr lang="en-US" sz="1300" i="1" dirty="0">
              <a:latin typeface=""/>
              <a:cs typeface="Calibri" panose="020F0502020204030204" pitchFamily="34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F9F41C2D-6F74-0AD1-A7B1-94D1009C0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9605" y="4205798"/>
            <a:ext cx="2857428" cy="291134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F6EA725-7895-75A6-192A-260864003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16"/>
          <a:stretch/>
        </p:blipFill>
        <p:spPr>
          <a:xfrm>
            <a:off x="3848243" y="7462328"/>
            <a:ext cx="2636352" cy="2975167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295E716-FD24-DF61-3D26-EC50B969B1DC}"/>
              </a:ext>
            </a:extLst>
          </p:cNvPr>
          <p:cNvCxnSpPr>
            <a:cxnSpLocks/>
          </p:cNvCxnSpPr>
          <p:nvPr/>
        </p:nvCxnSpPr>
        <p:spPr>
          <a:xfrm>
            <a:off x="4283950" y="8023247"/>
            <a:ext cx="2042160" cy="185912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B8162C2-6CED-EF6F-12AB-B1A981ED0F9F}"/>
              </a:ext>
            </a:extLst>
          </p:cNvPr>
          <p:cNvCxnSpPr>
            <a:cxnSpLocks/>
          </p:cNvCxnSpPr>
          <p:nvPr/>
        </p:nvCxnSpPr>
        <p:spPr>
          <a:xfrm>
            <a:off x="5249763" y="7896621"/>
            <a:ext cx="37826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110CA6D-61F4-3AE8-8C51-D118382FB42E}"/>
              </a:ext>
            </a:extLst>
          </p:cNvPr>
          <p:cNvSpPr txBox="1"/>
          <p:nvPr/>
        </p:nvSpPr>
        <p:spPr>
          <a:xfrm>
            <a:off x="5541532" y="7774297"/>
            <a:ext cx="858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"/>
                <a:cs typeface="Calibri" panose="020F0502020204030204" pitchFamily="34" charset="0"/>
              </a:rPr>
              <a:t>Power Law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1BE3014-081A-DEEE-4EF5-C0891BDC84A3}"/>
              </a:ext>
            </a:extLst>
          </p:cNvPr>
          <p:cNvCxnSpPr>
            <a:cxnSpLocks/>
          </p:cNvCxnSpPr>
          <p:nvPr/>
        </p:nvCxnSpPr>
        <p:spPr>
          <a:xfrm>
            <a:off x="1573061" y="8173658"/>
            <a:ext cx="2122115" cy="0"/>
          </a:xfrm>
          <a:prstGeom prst="line">
            <a:avLst/>
          </a:prstGeom>
          <a:ln w="19050">
            <a:solidFill>
              <a:srgbClr val="000DF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3F4D1FD-573A-98E2-FEE0-168AAB26E805}"/>
              </a:ext>
            </a:extLst>
          </p:cNvPr>
          <p:cNvCxnSpPr>
            <a:cxnSpLocks/>
          </p:cNvCxnSpPr>
          <p:nvPr/>
        </p:nvCxnSpPr>
        <p:spPr>
          <a:xfrm>
            <a:off x="1764798" y="7754842"/>
            <a:ext cx="1814384" cy="206438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5F73A9-055D-FAD8-5279-556C697BD671}"/>
              </a:ext>
            </a:extLst>
          </p:cNvPr>
          <p:cNvCxnSpPr>
            <a:cxnSpLocks/>
          </p:cNvCxnSpPr>
          <p:nvPr/>
        </p:nvCxnSpPr>
        <p:spPr>
          <a:xfrm>
            <a:off x="2559627" y="7864133"/>
            <a:ext cx="37826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E3E2F4B-FE37-6EE9-FD7A-F6A1161A6FA8}"/>
              </a:ext>
            </a:extLst>
          </p:cNvPr>
          <p:cNvCxnSpPr>
            <a:cxnSpLocks/>
          </p:cNvCxnSpPr>
          <p:nvPr/>
        </p:nvCxnSpPr>
        <p:spPr>
          <a:xfrm>
            <a:off x="2559627" y="8023907"/>
            <a:ext cx="378266" cy="0"/>
          </a:xfrm>
          <a:prstGeom prst="line">
            <a:avLst/>
          </a:prstGeom>
          <a:ln w="19050">
            <a:solidFill>
              <a:srgbClr val="000DF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098AB81-B4B7-4DF1-FD33-296155F3402D}"/>
              </a:ext>
            </a:extLst>
          </p:cNvPr>
          <p:cNvSpPr txBox="1"/>
          <p:nvPr/>
        </p:nvSpPr>
        <p:spPr>
          <a:xfrm>
            <a:off x="2881417" y="7743300"/>
            <a:ext cx="883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"/>
                <a:cs typeface="Calibri" panose="020F0502020204030204" pitchFamily="34" charset="0"/>
              </a:rPr>
              <a:t>Exponential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D4CB93D-6DA0-7EB0-6DAF-7C49CBD0EC7C}"/>
              </a:ext>
            </a:extLst>
          </p:cNvPr>
          <p:cNvSpPr txBox="1"/>
          <p:nvPr/>
        </p:nvSpPr>
        <p:spPr>
          <a:xfrm>
            <a:off x="2881417" y="7900137"/>
            <a:ext cx="813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"/>
                <a:cs typeface="Calibri" panose="020F0502020204030204" pitchFamily="34" charset="0"/>
              </a:rPr>
              <a:t>Const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EE1A1FA-BACB-001E-C2FB-79B61A248CBE}"/>
              </a:ext>
            </a:extLst>
          </p:cNvPr>
          <p:cNvSpPr txBox="1"/>
          <p:nvPr/>
        </p:nvSpPr>
        <p:spPr>
          <a:xfrm>
            <a:off x="4136507" y="7447887"/>
            <a:ext cx="4834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"/>
                <a:cs typeface="Calibri" panose="020F0502020204030204" pitchFamily="34" charset="0"/>
              </a:rPr>
              <a:t>(b)</a:t>
            </a:r>
            <a:endParaRPr lang="en-US" sz="1300" i="1" dirty="0">
              <a:latin typeface=""/>
              <a:cs typeface="Calibri" panose="020F050202020403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2076495-5A0A-5C68-F01C-304BB9D17068}"/>
              </a:ext>
            </a:extLst>
          </p:cNvPr>
          <p:cNvSpPr txBox="1"/>
          <p:nvPr/>
        </p:nvSpPr>
        <p:spPr>
          <a:xfrm>
            <a:off x="1483046" y="7453290"/>
            <a:ext cx="4834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"/>
                <a:cs typeface="Calibri" panose="020F0502020204030204" pitchFamily="34" charset="0"/>
              </a:rPr>
              <a:t>(a)</a:t>
            </a:r>
            <a:endParaRPr lang="en-US" sz="1300" i="1" dirty="0">
              <a:latin typeface=""/>
              <a:cs typeface="Calibri" panose="020F0502020204030204" pitchFamily="34" charset="0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EB8986A0-915B-5D71-F4A3-8F1816DCF1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996" y="8451888"/>
            <a:ext cx="2019300" cy="205740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665048C-81A7-DC20-5220-EC3DD0AD1A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4304" y="3013511"/>
            <a:ext cx="4035579" cy="3913289"/>
          </a:xfrm>
          <a:prstGeom prst="rect">
            <a:avLst/>
          </a:prstGeom>
        </p:spPr>
      </p:pic>
      <p:sp>
        <p:nvSpPr>
          <p:cNvPr id="108" name="Freeform 107">
            <a:extLst>
              <a:ext uri="{FF2B5EF4-FFF2-40B4-BE49-F238E27FC236}">
                <a16:creationId xmlns:a16="http://schemas.microsoft.com/office/drawing/2014/main" id="{25ED6A3E-DE0D-6136-9428-FA02B230C649}"/>
              </a:ext>
            </a:extLst>
          </p:cNvPr>
          <p:cNvSpPr/>
          <p:nvPr/>
        </p:nvSpPr>
        <p:spPr>
          <a:xfrm>
            <a:off x="1761259" y="4605622"/>
            <a:ext cx="1114740" cy="2005141"/>
          </a:xfrm>
          <a:custGeom>
            <a:avLst/>
            <a:gdLst>
              <a:gd name="connsiteX0" fmla="*/ 0 w 1148196"/>
              <a:gd name="connsiteY0" fmla="*/ 0 h 2026227"/>
              <a:gd name="connsiteX1" fmla="*/ 805296 w 1148196"/>
              <a:gd name="connsiteY1" fmla="*/ 348095 h 2026227"/>
              <a:gd name="connsiteX2" fmla="*/ 1148196 w 1148196"/>
              <a:gd name="connsiteY2" fmla="*/ 2026227 h 2026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8196" h="2026227">
                <a:moveTo>
                  <a:pt x="0" y="0"/>
                </a:moveTo>
                <a:cubicBezTo>
                  <a:pt x="306965" y="5195"/>
                  <a:pt x="613930" y="10391"/>
                  <a:pt x="805296" y="348095"/>
                </a:cubicBezTo>
                <a:cubicBezTo>
                  <a:pt x="996662" y="685800"/>
                  <a:pt x="1088448" y="1745673"/>
                  <a:pt x="1148196" y="2026227"/>
                </a:cubicBezTo>
              </a:path>
            </a:pathLst>
          </a:custGeom>
          <a:noFill/>
          <a:ln w="19050">
            <a:solidFill>
              <a:srgbClr val="0000CA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78BBA7-088B-51C2-50F3-150CC725607E}"/>
              </a:ext>
            </a:extLst>
          </p:cNvPr>
          <p:cNvCxnSpPr>
            <a:cxnSpLocks/>
          </p:cNvCxnSpPr>
          <p:nvPr/>
        </p:nvCxnSpPr>
        <p:spPr>
          <a:xfrm>
            <a:off x="2714839" y="4838760"/>
            <a:ext cx="378266" cy="0"/>
          </a:xfrm>
          <a:prstGeom prst="line">
            <a:avLst/>
          </a:prstGeom>
          <a:ln w="19050">
            <a:solidFill>
              <a:srgbClr val="0000C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47A66C5-7145-FDB6-4A53-B2FB50A42507}"/>
              </a:ext>
            </a:extLst>
          </p:cNvPr>
          <p:cNvSpPr txBox="1"/>
          <p:nvPr/>
        </p:nvSpPr>
        <p:spPr>
          <a:xfrm>
            <a:off x="3031442" y="4717979"/>
            <a:ext cx="8832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"/>
                <a:cs typeface="Calibri" panose="020F0502020204030204" pitchFamily="34" charset="0"/>
              </a:rPr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1909668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7633C74E-2016-9C6A-DE24-0E715E5884EC}"/>
              </a:ext>
            </a:extLst>
          </p:cNvPr>
          <p:cNvSpPr/>
          <p:nvPr/>
        </p:nvSpPr>
        <p:spPr>
          <a:xfrm>
            <a:off x="980159" y="903544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8CA7CA-2418-52C7-7156-4AF0D26D62D4}"/>
              </a:ext>
            </a:extLst>
          </p:cNvPr>
          <p:cNvSpPr/>
          <p:nvPr/>
        </p:nvSpPr>
        <p:spPr>
          <a:xfrm>
            <a:off x="2257416" y="904661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C4BCA0-176D-C681-AA01-E2A03FE613ED}"/>
              </a:ext>
            </a:extLst>
          </p:cNvPr>
          <p:cNvSpPr/>
          <p:nvPr/>
        </p:nvSpPr>
        <p:spPr>
          <a:xfrm>
            <a:off x="3534673" y="903543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4ACB44-934D-6F76-EE57-41CDC024DBC8}"/>
              </a:ext>
            </a:extLst>
          </p:cNvPr>
          <p:cNvSpPr/>
          <p:nvPr/>
        </p:nvSpPr>
        <p:spPr>
          <a:xfrm>
            <a:off x="4811930" y="903543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BA60966-8435-BEB4-E5EF-5FA16F7B09EF}"/>
              </a:ext>
            </a:extLst>
          </p:cNvPr>
          <p:cNvSpPr/>
          <p:nvPr/>
        </p:nvSpPr>
        <p:spPr>
          <a:xfrm>
            <a:off x="6089187" y="903543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22D266-541A-5183-62E3-6C9DE7ED93D1}"/>
              </a:ext>
            </a:extLst>
          </p:cNvPr>
          <p:cNvCxnSpPr/>
          <p:nvPr/>
        </p:nvCxnSpPr>
        <p:spPr>
          <a:xfrm>
            <a:off x="1489768" y="991775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051C85-DBD1-0BED-8147-0BA91C578639}"/>
              </a:ext>
            </a:extLst>
          </p:cNvPr>
          <p:cNvCxnSpPr>
            <a:cxnSpLocks/>
          </p:cNvCxnSpPr>
          <p:nvPr/>
        </p:nvCxnSpPr>
        <p:spPr>
          <a:xfrm flipH="1">
            <a:off x="1481489" y="1155898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12B439-78B3-64B0-8646-61B8F384FCE8}"/>
              </a:ext>
            </a:extLst>
          </p:cNvPr>
          <p:cNvCxnSpPr/>
          <p:nvPr/>
        </p:nvCxnSpPr>
        <p:spPr>
          <a:xfrm>
            <a:off x="2774452" y="994668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3F8B91-5FDF-5A11-E526-E2DAE2C003FF}"/>
              </a:ext>
            </a:extLst>
          </p:cNvPr>
          <p:cNvCxnSpPr>
            <a:cxnSpLocks/>
          </p:cNvCxnSpPr>
          <p:nvPr/>
        </p:nvCxnSpPr>
        <p:spPr>
          <a:xfrm flipH="1">
            <a:off x="2757835" y="1155898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66C636-CCD1-E887-BAB1-7BCB5C54B2A3}"/>
              </a:ext>
            </a:extLst>
          </p:cNvPr>
          <p:cNvCxnSpPr/>
          <p:nvPr/>
        </p:nvCxnSpPr>
        <p:spPr>
          <a:xfrm>
            <a:off x="4052154" y="991775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A50C-D2E2-E9DE-A01C-707EF9315666}"/>
              </a:ext>
            </a:extLst>
          </p:cNvPr>
          <p:cNvCxnSpPr>
            <a:cxnSpLocks/>
          </p:cNvCxnSpPr>
          <p:nvPr/>
        </p:nvCxnSpPr>
        <p:spPr>
          <a:xfrm flipH="1">
            <a:off x="4005480" y="1154472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65B0E0-3E82-C0BB-67E7-12416B862DEA}"/>
              </a:ext>
            </a:extLst>
          </p:cNvPr>
          <p:cNvCxnSpPr/>
          <p:nvPr/>
        </p:nvCxnSpPr>
        <p:spPr>
          <a:xfrm>
            <a:off x="5346262" y="994668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AC23A3-5C77-FDBD-0D38-2B7EB20DD24B}"/>
              </a:ext>
            </a:extLst>
          </p:cNvPr>
          <p:cNvCxnSpPr>
            <a:cxnSpLocks/>
          </p:cNvCxnSpPr>
          <p:nvPr/>
        </p:nvCxnSpPr>
        <p:spPr>
          <a:xfrm flipH="1">
            <a:off x="5346261" y="1137004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DCEC3DF8-A0E9-9D82-4726-6EC3119B1E76}"/>
              </a:ext>
            </a:extLst>
          </p:cNvPr>
          <p:cNvSpPr/>
          <p:nvPr/>
        </p:nvSpPr>
        <p:spPr>
          <a:xfrm>
            <a:off x="980159" y="2024722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789B6F2-5CE4-2525-3DFD-4686F544217D}"/>
              </a:ext>
            </a:extLst>
          </p:cNvPr>
          <p:cNvSpPr/>
          <p:nvPr/>
        </p:nvSpPr>
        <p:spPr>
          <a:xfrm>
            <a:off x="2257416" y="2025839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504C8A5-9818-2027-0060-296DFCE66EE9}"/>
              </a:ext>
            </a:extLst>
          </p:cNvPr>
          <p:cNvSpPr/>
          <p:nvPr/>
        </p:nvSpPr>
        <p:spPr>
          <a:xfrm>
            <a:off x="3534673" y="2024721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C5279A-2D93-3D4F-EC67-DEA7C1C7CF37}"/>
              </a:ext>
            </a:extLst>
          </p:cNvPr>
          <p:cNvSpPr/>
          <p:nvPr/>
        </p:nvSpPr>
        <p:spPr>
          <a:xfrm>
            <a:off x="4811930" y="2024721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9B620C7-3C76-72E5-BD8E-D4C41986B06A}"/>
              </a:ext>
            </a:extLst>
          </p:cNvPr>
          <p:cNvSpPr/>
          <p:nvPr/>
        </p:nvSpPr>
        <p:spPr>
          <a:xfrm>
            <a:off x="6089187" y="2024721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D46C915-1607-76FD-6962-367F8C6ECB56}"/>
              </a:ext>
            </a:extLst>
          </p:cNvPr>
          <p:cNvCxnSpPr/>
          <p:nvPr/>
        </p:nvCxnSpPr>
        <p:spPr>
          <a:xfrm>
            <a:off x="1489768" y="2112953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029622-C90E-E370-BCEF-2FF436C56149}"/>
              </a:ext>
            </a:extLst>
          </p:cNvPr>
          <p:cNvCxnSpPr>
            <a:cxnSpLocks/>
          </p:cNvCxnSpPr>
          <p:nvPr/>
        </p:nvCxnSpPr>
        <p:spPr>
          <a:xfrm flipH="1">
            <a:off x="1481489" y="2277076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07165A-2B24-2D9B-E705-BB1C17B11F0B}"/>
              </a:ext>
            </a:extLst>
          </p:cNvPr>
          <p:cNvCxnSpPr/>
          <p:nvPr/>
        </p:nvCxnSpPr>
        <p:spPr>
          <a:xfrm>
            <a:off x="2774452" y="2115846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1A61D1-0AAF-52C0-5593-74EBB46D6DEE}"/>
              </a:ext>
            </a:extLst>
          </p:cNvPr>
          <p:cNvCxnSpPr>
            <a:cxnSpLocks/>
          </p:cNvCxnSpPr>
          <p:nvPr/>
        </p:nvCxnSpPr>
        <p:spPr>
          <a:xfrm flipH="1">
            <a:off x="2757835" y="2277076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F277B1-F3EE-A508-36B6-0106A62C80EA}"/>
              </a:ext>
            </a:extLst>
          </p:cNvPr>
          <p:cNvCxnSpPr/>
          <p:nvPr/>
        </p:nvCxnSpPr>
        <p:spPr>
          <a:xfrm>
            <a:off x="4052154" y="2112953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1D1B590-7DB6-FEC0-6D38-5F085848F291}"/>
              </a:ext>
            </a:extLst>
          </p:cNvPr>
          <p:cNvCxnSpPr/>
          <p:nvPr/>
        </p:nvCxnSpPr>
        <p:spPr>
          <a:xfrm>
            <a:off x="5346262" y="2115846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894222-74E8-D966-F661-2F2A312B0465}"/>
              </a:ext>
            </a:extLst>
          </p:cNvPr>
          <p:cNvCxnSpPr>
            <a:cxnSpLocks/>
          </p:cNvCxnSpPr>
          <p:nvPr/>
        </p:nvCxnSpPr>
        <p:spPr>
          <a:xfrm flipH="1">
            <a:off x="5346261" y="2258182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1366C0B-F1DB-C989-CD62-84FA35BDD447}"/>
              </a:ext>
            </a:extLst>
          </p:cNvPr>
          <p:cNvCxnSpPr>
            <a:cxnSpLocks/>
          </p:cNvCxnSpPr>
          <p:nvPr/>
        </p:nvCxnSpPr>
        <p:spPr>
          <a:xfrm flipV="1">
            <a:off x="1121368" y="1325574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0F367E-B78E-F1E7-F6FF-F191B154B989}"/>
              </a:ext>
            </a:extLst>
          </p:cNvPr>
          <p:cNvCxnSpPr>
            <a:cxnSpLocks/>
          </p:cNvCxnSpPr>
          <p:nvPr/>
        </p:nvCxnSpPr>
        <p:spPr>
          <a:xfrm flipV="1">
            <a:off x="2399834" y="1325574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BEFEB54-8E69-62C4-F0CE-2DCA19544DD1}"/>
              </a:ext>
            </a:extLst>
          </p:cNvPr>
          <p:cNvCxnSpPr>
            <a:cxnSpLocks/>
          </p:cNvCxnSpPr>
          <p:nvPr/>
        </p:nvCxnSpPr>
        <p:spPr>
          <a:xfrm flipV="1">
            <a:off x="3697657" y="1325574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98CF26-0A80-0F4A-32C2-9D0DA10AF196}"/>
              </a:ext>
            </a:extLst>
          </p:cNvPr>
          <p:cNvCxnSpPr>
            <a:cxnSpLocks/>
          </p:cNvCxnSpPr>
          <p:nvPr/>
        </p:nvCxnSpPr>
        <p:spPr>
          <a:xfrm>
            <a:off x="4893293" y="1341935"/>
            <a:ext cx="0" cy="56203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C965CA-A5F7-DDBE-9AEC-EE0493ADDAF0}"/>
              </a:ext>
            </a:extLst>
          </p:cNvPr>
          <p:cNvCxnSpPr>
            <a:cxnSpLocks/>
          </p:cNvCxnSpPr>
          <p:nvPr/>
        </p:nvCxnSpPr>
        <p:spPr>
          <a:xfrm flipV="1">
            <a:off x="5043377" y="1325574"/>
            <a:ext cx="0" cy="57839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3805E9E-1F47-D4FF-A5C2-3C919B4268C3}"/>
              </a:ext>
            </a:extLst>
          </p:cNvPr>
          <p:cNvCxnSpPr>
            <a:cxnSpLocks/>
          </p:cNvCxnSpPr>
          <p:nvPr/>
        </p:nvCxnSpPr>
        <p:spPr>
          <a:xfrm>
            <a:off x="6180487" y="1341935"/>
            <a:ext cx="0" cy="56203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F2E36E9-B364-2F7A-B59A-3607BC2D5153}"/>
              </a:ext>
            </a:extLst>
          </p:cNvPr>
          <p:cNvCxnSpPr>
            <a:cxnSpLocks/>
          </p:cNvCxnSpPr>
          <p:nvPr/>
        </p:nvCxnSpPr>
        <p:spPr>
          <a:xfrm flipV="1">
            <a:off x="6330571" y="1325574"/>
            <a:ext cx="0" cy="57839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5C8CBB37-E159-A1CD-D948-BD625067713F}"/>
              </a:ext>
            </a:extLst>
          </p:cNvPr>
          <p:cNvSpPr/>
          <p:nvPr/>
        </p:nvSpPr>
        <p:spPr>
          <a:xfrm>
            <a:off x="980159" y="3201621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9503F00-F86D-D133-998F-A5DED7A5F652}"/>
              </a:ext>
            </a:extLst>
          </p:cNvPr>
          <p:cNvSpPr/>
          <p:nvPr/>
        </p:nvSpPr>
        <p:spPr>
          <a:xfrm>
            <a:off x="2257416" y="3202738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0A6A5F2-0709-796A-4C88-0A4DEEC09D8F}"/>
              </a:ext>
            </a:extLst>
          </p:cNvPr>
          <p:cNvSpPr/>
          <p:nvPr/>
        </p:nvSpPr>
        <p:spPr>
          <a:xfrm>
            <a:off x="3534673" y="3201620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CD1BD2A-7042-4191-F25E-02D5AD90D11F}"/>
              </a:ext>
            </a:extLst>
          </p:cNvPr>
          <p:cNvSpPr/>
          <p:nvPr/>
        </p:nvSpPr>
        <p:spPr>
          <a:xfrm>
            <a:off x="4811930" y="3201620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C5D9725-7DE2-EB71-27AA-002F53454EEA}"/>
              </a:ext>
            </a:extLst>
          </p:cNvPr>
          <p:cNvSpPr/>
          <p:nvPr/>
        </p:nvSpPr>
        <p:spPr>
          <a:xfrm>
            <a:off x="6089187" y="3201620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5EF36F-E10A-ABE8-9283-6A6CE0F149B4}"/>
              </a:ext>
            </a:extLst>
          </p:cNvPr>
          <p:cNvCxnSpPr/>
          <p:nvPr/>
        </p:nvCxnSpPr>
        <p:spPr>
          <a:xfrm>
            <a:off x="1489768" y="3289852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2505E18-4A84-85D3-D0B7-0B62958D07D9}"/>
              </a:ext>
            </a:extLst>
          </p:cNvPr>
          <p:cNvCxnSpPr>
            <a:cxnSpLocks/>
          </p:cNvCxnSpPr>
          <p:nvPr/>
        </p:nvCxnSpPr>
        <p:spPr>
          <a:xfrm flipH="1">
            <a:off x="1481489" y="3453975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81E06A3-FD72-63C3-87C7-08680D8A6FF6}"/>
              </a:ext>
            </a:extLst>
          </p:cNvPr>
          <p:cNvCxnSpPr/>
          <p:nvPr/>
        </p:nvCxnSpPr>
        <p:spPr>
          <a:xfrm>
            <a:off x="2774452" y="3377270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AC6267B-67A7-E2C6-718F-7A0A00477104}"/>
              </a:ext>
            </a:extLst>
          </p:cNvPr>
          <p:cNvCxnSpPr/>
          <p:nvPr/>
        </p:nvCxnSpPr>
        <p:spPr>
          <a:xfrm>
            <a:off x="4052154" y="3289852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36CDB77-ACC4-5073-3F66-9EE52104305E}"/>
              </a:ext>
            </a:extLst>
          </p:cNvPr>
          <p:cNvCxnSpPr>
            <a:cxnSpLocks/>
          </p:cNvCxnSpPr>
          <p:nvPr/>
        </p:nvCxnSpPr>
        <p:spPr>
          <a:xfrm flipH="1">
            <a:off x="4005480" y="3452549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4093FBA-0CAD-6873-8348-322C37C8F92E}"/>
              </a:ext>
            </a:extLst>
          </p:cNvPr>
          <p:cNvCxnSpPr/>
          <p:nvPr/>
        </p:nvCxnSpPr>
        <p:spPr>
          <a:xfrm>
            <a:off x="5346262" y="3292745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516BC67-66CA-4DD7-C0A7-DBB08D0CFE10}"/>
              </a:ext>
            </a:extLst>
          </p:cNvPr>
          <p:cNvCxnSpPr>
            <a:cxnSpLocks/>
          </p:cNvCxnSpPr>
          <p:nvPr/>
        </p:nvCxnSpPr>
        <p:spPr>
          <a:xfrm flipH="1">
            <a:off x="5346261" y="3435081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148A67B-1375-60E6-75AA-1F9403EFCCA3}"/>
              </a:ext>
            </a:extLst>
          </p:cNvPr>
          <p:cNvCxnSpPr>
            <a:cxnSpLocks/>
          </p:cNvCxnSpPr>
          <p:nvPr/>
        </p:nvCxnSpPr>
        <p:spPr>
          <a:xfrm>
            <a:off x="1048124" y="2518834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A2A3C7-BF39-8906-441C-FBC4AD023036}"/>
              </a:ext>
            </a:extLst>
          </p:cNvPr>
          <p:cNvCxnSpPr>
            <a:cxnSpLocks/>
          </p:cNvCxnSpPr>
          <p:nvPr/>
        </p:nvCxnSpPr>
        <p:spPr>
          <a:xfrm flipV="1">
            <a:off x="1198208" y="2502473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031F483-82EB-1417-25A9-027DFC38B714}"/>
              </a:ext>
            </a:extLst>
          </p:cNvPr>
          <p:cNvCxnSpPr>
            <a:cxnSpLocks/>
          </p:cNvCxnSpPr>
          <p:nvPr/>
        </p:nvCxnSpPr>
        <p:spPr>
          <a:xfrm>
            <a:off x="2318906" y="2518834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7484728-8C6B-8F19-59A4-2D0673B0F6F9}"/>
              </a:ext>
            </a:extLst>
          </p:cNvPr>
          <p:cNvCxnSpPr>
            <a:cxnSpLocks/>
          </p:cNvCxnSpPr>
          <p:nvPr/>
        </p:nvCxnSpPr>
        <p:spPr>
          <a:xfrm flipV="1">
            <a:off x="2468990" y="2502473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3CD9F9-865E-7981-AF5E-F85E401FF9B3}"/>
              </a:ext>
            </a:extLst>
          </p:cNvPr>
          <p:cNvCxnSpPr>
            <a:cxnSpLocks/>
          </p:cNvCxnSpPr>
          <p:nvPr/>
        </p:nvCxnSpPr>
        <p:spPr>
          <a:xfrm>
            <a:off x="3697657" y="2518834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C308E4A-D0B4-8C51-4E3E-0C5BE198AA0E}"/>
              </a:ext>
            </a:extLst>
          </p:cNvPr>
          <p:cNvCxnSpPr>
            <a:cxnSpLocks/>
          </p:cNvCxnSpPr>
          <p:nvPr/>
        </p:nvCxnSpPr>
        <p:spPr>
          <a:xfrm>
            <a:off x="4893293" y="2518834"/>
            <a:ext cx="0" cy="56203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4C5A8B6-9097-1A52-2BC4-67DC2AE098B6}"/>
              </a:ext>
            </a:extLst>
          </p:cNvPr>
          <p:cNvCxnSpPr>
            <a:cxnSpLocks/>
          </p:cNvCxnSpPr>
          <p:nvPr/>
        </p:nvCxnSpPr>
        <p:spPr>
          <a:xfrm flipV="1">
            <a:off x="5043377" y="2502473"/>
            <a:ext cx="0" cy="57839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89E495D-728D-928D-DBAE-CC9B081B21AD}"/>
              </a:ext>
            </a:extLst>
          </p:cNvPr>
          <p:cNvCxnSpPr>
            <a:cxnSpLocks/>
          </p:cNvCxnSpPr>
          <p:nvPr/>
        </p:nvCxnSpPr>
        <p:spPr>
          <a:xfrm>
            <a:off x="6180487" y="2518834"/>
            <a:ext cx="0" cy="56203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D8B3288-FC65-B01D-CB21-BFE3331E4003}"/>
              </a:ext>
            </a:extLst>
          </p:cNvPr>
          <p:cNvCxnSpPr>
            <a:cxnSpLocks/>
          </p:cNvCxnSpPr>
          <p:nvPr/>
        </p:nvCxnSpPr>
        <p:spPr>
          <a:xfrm flipV="1">
            <a:off x="6330571" y="2502473"/>
            <a:ext cx="0" cy="57839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ED49BFE4-A0A8-1115-09B5-69F5874BCD42}"/>
              </a:ext>
            </a:extLst>
          </p:cNvPr>
          <p:cNvSpPr/>
          <p:nvPr/>
        </p:nvSpPr>
        <p:spPr>
          <a:xfrm>
            <a:off x="980159" y="4378520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BF8F633-0669-8E88-01AA-C7DBA971490D}"/>
              </a:ext>
            </a:extLst>
          </p:cNvPr>
          <p:cNvSpPr/>
          <p:nvPr/>
        </p:nvSpPr>
        <p:spPr>
          <a:xfrm>
            <a:off x="2257416" y="4379637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83A8BB4-F433-01A4-6FAB-C5F23C28A79B}"/>
              </a:ext>
            </a:extLst>
          </p:cNvPr>
          <p:cNvSpPr/>
          <p:nvPr/>
        </p:nvSpPr>
        <p:spPr>
          <a:xfrm>
            <a:off x="3534673" y="4378519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E2EB4FA-64EC-633D-57DD-46B73E08DE60}"/>
              </a:ext>
            </a:extLst>
          </p:cNvPr>
          <p:cNvSpPr/>
          <p:nvPr/>
        </p:nvSpPr>
        <p:spPr>
          <a:xfrm>
            <a:off x="4811930" y="4378519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D087A70-3F68-A434-958E-E8DE6B531DE2}"/>
              </a:ext>
            </a:extLst>
          </p:cNvPr>
          <p:cNvSpPr/>
          <p:nvPr/>
        </p:nvSpPr>
        <p:spPr>
          <a:xfrm>
            <a:off x="6089187" y="4378519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1CA5E42-E811-24F0-A33F-684221FD3D9D}"/>
              </a:ext>
            </a:extLst>
          </p:cNvPr>
          <p:cNvCxnSpPr/>
          <p:nvPr/>
        </p:nvCxnSpPr>
        <p:spPr>
          <a:xfrm>
            <a:off x="1489768" y="4466751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4D1BDB0-972C-42EB-F9BF-08C2435BB620}"/>
              </a:ext>
            </a:extLst>
          </p:cNvPr>
          <p:cNvCxnSpPr>
            <a:cxnSpLocks/>
          </p:cNvCxnSpPr>
          <p:nvPr/>
        </p:nvCxnSpPr>
        <p:spPr>
          <a:xfrm flipH="1">
            <a:off x="1481489" y="4630874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086E47B-467D-ED96-D265-A723AF73F5DE}"/>
              </a:ext>
            </a:extLst>
          </p:cNvPr>
          <p:cNvCxnSpPr/>
          <p:nvPr/>
        </p:nvCxnSpPr>
        <p:spPr>
          <a:xfrm>
            <a:off x="2774452" y="4594148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4374485-AA30-D526-8651-D5F0F6E8C0A5}"/>
              </a:ext>
            </a:extLst>
          </p:cNvPr>
          <p:cNvCxnSpPr/>
          <p:nvPr/>
        </p:nvCxnSpPr>
        <p:spPr>
          <a:xfrm>
            <a:off x="4052154" y="4466751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7CC9558-C2EC-E15C-0E29-7C69EF5C0543}"/>
              </a:ext>
            </a:extLst>
          </p:cNvPr>
          <p:cNvCxnSpPr>
            <a:cxnSpLocks/>
          </p:cNvCxnSpPr>
          <p:nvPr/>
        </p:nvCxnSpPr>
        <p:spPr>
          <a:xfrm flipH="1">
            <a:off x="4005480" y="4629448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D601001-20E1-0B38-8D6F-45B66637E6E9}"/>
              </a:ext>
            </a:extLst>
          </p:cNvPr>
          <p:cNvCxnSpPr/>
          <p:nvPr/>
        </p:nvCxnSpPr>
        <p:spPr>
          <a:xfrm>
            <a:off x="5346262" y="4469644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56B0DB6-4565-62EA-9563-3D1F4BC55D17}"/>
              </a:ext>
            </a:extLst>
          </p:cNvPr>
          <p:cNvCxnSpPr>
            <a:cxnSpLocks/>
          </p:cNvCxnSpPr>
          <p:nvPr/>
        </p:nvCxnSpPr>
        <p:spPr>
          <a:xfrm flipH="1">
            <a:off x="5346261" y="4611980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827E6F7-C319-309F-8775-B1B13C283E8E}"/>
              </a:ext>
            </a:extLst>
          </p:cNvPr>
          <p:cNvCxnSpPr>
            <a:cxnSpLocks/>
          </p:cNvCxnSpPr>
          <p:nvPr/>
        </p:nvCxnSpPr>
        <p:spPr>
          <a:xfrm>
            <a:off x="1048124" y="3695733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B4A0922-D56A-D3D0-D57E-06FFF03B128E}"/>
              </a:ext>
            </a:extLst>
          </p:cNvPr>
          <p:cNvCxnSpPr>
            <a:cxnSpLocks/>
          </p:cNvCxnSpPr>
          <p:nvPr/>
        </p:nvCxnSpPr>
        <p:spPr>
          <a:xfrm flipV="1">
            <a:off x="1198208" y="3679372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3F744FA-BD58-EDC0-C7C7-A05DADF1A025}"/>
              </a:ext>
            </a:extLst>
          </p:cNvPr>
          <p:cNvCxnSpPr>
            <a:cxnSpLocks/>
          </p:cNvCxnSpPr>
          <p:nvPr/>
        </p:nvCxnSpPr>
        <p:spPr>
          <a:xfrm>
            <a:off x="2318906" y="3695733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D72095D-F9DF-7374-2322-A82AFAB36629}"/>
              </a:ext>
            </a:extLst>
          </p:cNvPr>
          <p:cNvCxnSpPr>
            <a:cxnSpLocks/>
          </p:cNvCxnSpPr>
          <p:nvPr/>
        </p:nvCxnSpPr>
        <p:spPr>
          <a:xfrm flipV="1">
            <a:off x="2468990" y="3679372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2DC6318-7500-4916-9978-BB644573D268}"/>
              </a:ext>
            </a:extLst>
          </p:cNvPr>
          <p:cNvCxnSpPr>
            <a:cxnSpLocks/>
          </p:cNvCxnSpPr>
          <p:nvPr/>
        </p:nvCxnSpPr>
        <p:spPr>
          <a:xfrm>
            <a:off x="3613133" y="3695733"/>
            <a:ext cx="0" cy="56203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0965A-0DFB-DBA8-9105-5A20491E1085}"/>
              </a:ext>
            </a:extLst>
          </p:cNvPr>
          <p:cNvCxnSpPr>
            <a:cxnSpLocks/>
          </p:cNvCxnSpPr>
          <p:nvPr/>
        </p:nvCxnSpPr>
        <p:spPr>
          <a:xfrm flipV="1">
            <a:off x="3763217" y="3679372"/>
            <a:ext cx="0" cy="57839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69E47C8-95CC-AE67-CC29-9FCEABA387BB}"/>
              </a:ext>
            </a:extLst>
          </p:cNvPr>
          <p:cNvCxnSpPr>
            <a:cxnSpLocks/>
          </p:cNvCxnSpPr>
          <p:nvPr/>
        </p:nvCxnSpPr>
        <p:spPr>
          <a:xfrm>
            <a:off x="4893293" y="3695733"/>
            <a:ext cx="0" cy="56203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7FB503E-0A70-E370-3EC2-618EDA9A8C12}"/>
              </a:ext>
            </a:extLst>
          </p:cNvPr>
          <p:cNvCxnSpPr>
            <a:cxnSpLocks/>
          </p:cNvCxnSpPr>
          <p:nvPr/>
        </p:nvCxnSpPr>
        <p:spPr>
          <a:xfrm flipV="1">
            <a:off x="5043377" y="3679372"/>
            <a:ext cx="0" cy="57839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2E77B95-05F0-20B3-C382-E552A71E843A}"/>
              </a:ext>
            </a:extLst>
          </p:cNvPr>
          <p:cNvCxnSpPr>
            <a:cxnSpLocks/>
          </p:cNvCxnSpPr>
          <p:nvPr/>
        </p:nvCxnSpPr>
        <p:spPr>
          <a:xfrm>
            <a:off x="6180487" y="3695733"/>
            <a:ext cx="0" cy="56203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B6A4569-A598-A230-03BE-56BB0179A3B6}"/>
              </a:ext>
            </a:extLst>
          </p:cNvPr>
          <p:cNvCxnSpPr>
            <a:cxnSpLocks/>
          </p:cNvCxnSpPr>
          <p:nvPr/>
        </p:nvCxnSpPr>
        <p:spPr>
          <a:xfrm flipV="1">
            <a:off x="6330571" y="3679372"/>
            <a:ext cx="0" cy="57839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F64E05CA-0D1B-820A-A4DB-554EEB159619}"/>
              </a:ext>
            </a:extLst>
          </p:cNvPr>
          <p:cNvSpPr/>
          <p:nvPr/>
        </p:nvSpPr>
        <p:spPr>
          <a:xfrm>
            <a:off x="9045349" y="903544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96D24F28-E425-630B-851D-AFBDEB5F74A5}"/>
              </a:ext>
            </a:extLst>
          </p:cNvPr>
          <p:cNvSpPr/>
          <p:nvPr/>
        </p:nvSpPr>
        <p:spPr>
          <a:xfrm>
            <a:off x="10322606" y="904661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39B0B8A-23DA-C319-EE07-C2F41207519F}"/>
              </a:ext>
            </a:extLst>
          </p:cNvPr>
          <p:cNvSpPr/>
          <p:nvPr/>
        </p:nvSpPr>
        <p:spPr>
          <a:xfrm>
            <a:off x="11599863" y="903543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90D8717-B8D8-39A8-1D21-E348A6964FDF}"/>
              </a:ext>
            </a:extLst>
          </p:cNvPr>
          <p:cNvSpPr/>
          <p:nvPr/>
        </p:nvSpPr>
        <p:spPr>
          <a:xfrm>
            <a:off x="12877120" y="903543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0705BD09-8F15-35E9-6539-5D00FD6A16C3}"/>
              </a:ext>
            </a:extLst>
          </p:cNvPr>
          <p:cNvSpPr/>
          <p:nvPr/>
        </p:nvSpPr>
        <p:spPr>
          <a:xfrm>
            <a:off x="14154377" y="903543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75B2554-DB2D-2E9B-F154-B65C799965D0}"/>
              </a:ext>
            </a:extLst>
          </p:cNvPr>
          <p:cNvCxnSpPr/>
          <p:nvPr/>
        </p:nvCxnSpPr>
        <p:spPr>
          <a:xfrm>
            <a:off x="9554958" y="991775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5B28149-9511-F03A-8324-D779D306D40F}"/>
              </a:ext>
            </a:extLst>
          </p:cNvPr>
          <p:cNvCxnSpPr>
            <a:cxnSpLocks/>
          </p:cNvCxnSpPr>
          <p:nvPr/>
        </p:nvCxnSpPr>
        <p:spPr>
          <a:xfrm flipH="1">
            <a:off x="9546679" y="1155898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2A62B61-1924-A6F4-2A66-EF77DDC14154}"/>
              </a:ext>
            </a:extLst>
          </p:cNvPr>
          <p:cNvCxnSpPr/>
          <p:nvPr/>
        </p:nvCxnSpPr>
        <p:spPr>
          <a:xfrm>
            <a:off x="10839642" y="994668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D30F4EB-243A-6C7D-275E-2D767E9105EF}"/>
              </a:ext>
            </a:extLst>
          </p:cNvPr>
          <p:cNvCxnSpPr>
            <a:cxnSpLocks/>
          </p:cNvCxnSpPr>
          <p:nvPr/>
        </p:nvCxnSpPr>
        <p:spPr>
          <a:xfrm flipH="1">
            <a:off x="10823025" y="1155898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AA4AB3F-4428-715A-6552-B41DB47DFE14}"/>
              </a:ext>
            </a:extLst>
          </p:cNvPr>
          <p:cNvCxnSpPr/>
          <p:nvPr/>
        </p:nvCxnSpPr>
        <p:spPr>
          <a:xfrm>
            <a:off x="12117344" y="991775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1242AD5-0BFA-ADCE-7236-A6E4F20EA47E}"/>
              </a:ext>
            </a:extLst>
          </p:cNvPr>
          <p:cNvCxnSpPr>
            <a:cxnSpLocks/>
          </p:cNvCxnSpPr>
          <p:nvPr/>
        </p:nvCxnSpPr>
        <p:spPr>
          <a:xfrm flipH="1">
            <a:off x="12070670" y="1154472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53EF23B-5A8D-3B4B-0E5B-68206652A7F8}"/>
              </a:ext>
            </a:extLst>
          </p:cNvPr>
          <p:cNvCxnSpPr/>
          <p:nvPr/>
        </p:nvCxnSpPr>
        <p:spPr>
          <a:xfrm>
            <a:off x="13411452" y="994668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8B99F0B-97FB-9CFD-E766-F82F4D839A72}"/>
              </a:ext>
            </a:extLst>
          </p:cNvPr>
          <p:cNvCxnSpPr>
            <a:cxnSpLocks/>
          </p:cNvCxnSpPr>
          <p:nvPr/>
        </p:nvCxnSpPr>
        <p:spPr>
          <a:xfrm flipH="1">
            <a:off x="13411451" y="1137004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178EA612-9311-A314-5B76-DD46A8262E89}"/>
              </a:ext>
            </a:extLst>
          </p:cNvPr>
          <p:cNvSpPr/>
          <p:nvPr/>
        </p:nvSpPr>
        <p:spPr>
          <a:xfrm>
            <a:off x="9045349" y="2024722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0EEECC9E-113D-0560-81B5-5349F7D7859B}"/>
              </a:ext>
            </a:extLst>
          </p:cNvPr>
          <p:cNvSpPr/>
          <p:nvPr/>
        </p:nvSpPr>
        <p:spPr>
          <a:xfrm>
            <a:off x="10322606" y="2025839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77751E9-F500-4180-3D26-A164D7C3ABCD}"/>
              </a:ext>
            </a:extLst>
          </p:cNvPr>
          <p:cNvSpPr/>
          <p:nvPr/>
        </p:nvSpPr>
        <p:spPr>
          <a:xfrm>
            <a:off x="11599863" y="2024721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A5B3C210-81C6-B9A7-B816-08A331CC29A4}"/>
              </a:ext>
            </a:extLst>
          </p:cNvPr>
          <p:cNvSpPr/>
          <p:nvPr/>
        </p:nvSpPr>
        <p:spPr>
          <a:xfrm>
            <a:off x="12877120" y="2024721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D44687B1-545C-8A9D-66E1-4C5B4D07FF9A}"/>
              </a:ext>
            </a:extLst>
          </p:cNvPr>
          <p:cNvSpPr/>
          <p:nvPr/>
        </p:nvSpPr>
        <p:spPr>
          <a:xfrm>
            <a:off x="14154377" y="2024721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D5F80CE8-C034-F404-BAF7-464B50455185}"/>
              </a:ext>
            </a:extLst>
          </p:cNvPr>
          <p:cNvCxnSpPr/>
          <p:nvPr/>
        </p:nvCxnSpPr>
        <p:spPr>
          <a:xfrm>
            <a:off x="9554958" y="2112953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2EB3A9B-8BA3-98FE-44D9-FD9095F074FD}"/>
              </a:ext>
            </a:extLst>
          </p:cNvPr>
          <p:cNvCxnSpPr>
            <a:cxnSpLocks/>
          </p:cNvCxnSpPr>
          <p:nvPr/>
        </p:nvCxnSpPr>
        <p:spPr>
          <a:xfrm flipH="1">
            <a:off x="9546679" y="2277076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0392FC7-5D42-6A4A-5899-2B1A83357909}"/>
              </a:ext>
            </a:extLst>
          </p:cNvPr>
          <p:cNvCxnSpPr/>
          <p:nvPr/>
        </p:nvCxnSpPr>
        <p:spPr>
          <a:xfrm>
            <a:off x="10839642" y="2115846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D951482-DA3A-D808-9164-BD118F5BD8DB}"/>
              </a:ext>
            </a:extLst>
          </p:cNvPr>
          <p:cNvCxnSpPr>
            <a:cxnSpLocks/>
          </p:cNvCxnSpPr>
          <p:nvPr/>
        </p:nvCxnSpPr>
        <p:spPr>
          <a:xfrm flipH="1">
            <a:off x="10823025" y="2277076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D8B76A0-F642-A0AA-0896-6F5EA79251F8}"/>
              </a:ext>
            </a:extLst>
          </p:cNvPr>
          <p:cNvCxnSpPr/>
          <p:nvPr/>
        </p:nvCxnSpPr>
        <p:spPr>
          <a:xfrm>
            <a:off x="12117344" y="2112953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1114801-9E0A-79DB-8B02-99A244256ECA}"/>
              </a:ext>
            </a:extLst>
          </p:cNvPr>
          <p:cNvCxnSpPr>
            <a:cxnSpLocks/>
          </p:cNvCxnSpPr>
          <p:nvPr/>
        </p:nvCxnSpPr>
        <p:spPr>
          <a:xfrm flipH="1">
            <a:off x="12070670" y="2275650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E6D1C5C-AE0A-6DDD-80FB-2020F31CC475}"/>
              </a:ext>
            </a:extLst>
          </p:cNvPr>
          <p:cNvCxnSpPr/>
          <p:nvPr/>
        </p:nvCxnSpPr>
        <p:spPr>
          <a:xfrm>
            <a:off x="13411452" y="2115846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C35A9E6B-44C6-ECDC-7E52-1E3C8436EFD7}"/>
              </a:ext>
            </a:extLst>
          </p:cNvPr>
          <p:cNvCxnSpPr>
            <a:cxnSpLocks/>
          </p:cNvCxnSpPr>
          <p:nvPr/>
        </p:nvCxnSpPr>
        <p:spPr>
          <a:xfrm flipH="1">
            <a:off x="13411451" y="2258182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B7D5C1AE-61E0-1728-1553-DA5DFA885045}"/>
              </a:ext>
            </a:extLst>
          </p:cNvPr>
          <p:cNvCxnSpPr>
            <a:cxnSpLocks/>
          </p:cNvCxnSpPr>
          <p:nvPr/>
        </p:nvCxnSpPr>
        <p:spPr>
          <a:xfrm>
            <a:off x="9113314" y="1341935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CFDE0D96-3EBC-FC80-D694-C05D02F8C7B5}"/>
              </a:ext>
            </a:extLst>
          </p:cNvPr>
          <p:cNvCxnSpPr>
            <a:cxnSpLocks/>
          </p:cNvCxnSpPr>
          <p:nvPr/>
        </p:nvCxnSpPr>
        <p:spPr>
          <a:xfrm flipV="1">
            <a:off x="9263398" y="1325574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C524162-8549-B1F6-FBB0-379AD7A0ABB5}"/>
              </a:ext>
            </a:extLst>
          </p:cNvPr>
          <p:cNvCxnSpPr>
            <a:cxnSpLocks/>
          </p:cNvCxnSpPr>
          <p:nvPr/>
        </p:nvCxnSpPr>
        <p:spPr>
          <a:xfrm>
            <a:off x="10384096" y="1341935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CDBE31AF-E6AF-FA63-2CBC-8F7BFC2E479B}"/>
              </a:ext>
            </a:extLst>
          </p:cNvPr>
          <p:cNvCxnSpPr>
            <a:cxnSpLocks/>
          </p:cNvCxnSpPr>
          <p:nvPr/>
        </p:nvCxnSpPr>
        <p:spPr>
          <a:xfrm flipV="1">
            <a:off x="10534180" y="1325574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E0338ED-A722-DF83-36E5-D9F33F8A17BD}"/>
              </a:ext>
            </a:extLst>
          </p:cNvPr>
          <p:cNvCxnSpPr>
            <a:cxnSpLocks/>
          </p:cNvCxnSpPr>
          <p:nvPr/>
        </p:nvCxnSpPr>
        <p:spPr>
          <a:xfrm>
            <a:off x="11678323" y="1341935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B43F758-66BD-A1DB-B8B3-8980AD8838F5}"/>
              </a:ext>
            </a:extLst>
          </p:cNvPr>
          <p:cNvCxnSpPr>
            <a:cxnSpLocks/>
          </p:cNvCxnSpPr>
          <p:nvPr/>
        </p:nvCxnSpPr>
        <p:spPr>
          <a:xfrm flipV="1">
            <a:off x="11828407" y="1325574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BCD1A87-409C-B0C9-E09F-C6E77308AAA6}"/>
              </a:ext>
            </a:extLst>
          </p:cNvPr>
          <p:cNvCxnSpPr>
            <a:cxnSpLocks/>
          </p:cNvCxnSpPr>
          <p:nvPr/>
        </p:nvCxnSpPr>
        <p:spPr>
          <a:xfrm>
            <a:off x="12958483" y="1341935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931A6B9-07CF-FDC1-0963-86DD7ABC3909}"/>
              </a:ext>
            </a:extLst>
          </p:cNvPr>
          <p:cNvCxnSpPr>
            <a:cxnSpLocks/>
          </p:cNvCxnSpPr>
          <p:nvPr/>
        </p:nvCxnSpPr>
        <p:spPr>
          <a:xfrm flipV="1">
            <a:off x="13108567" y="1325574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F69ED5A-BB89-D169-37B2-E82D22540CC6}"/>
              </a:ext>
            </a:extLst>
          </p:cNvPr>
          <p:cNvCxnSpPr>
            <a:cxnSpLocks/>
          </p:cNvCxnSpPr>
          <p:nvPr/>
        </p:nvCxnSpPr>
        <p:spPr>
          <a:xfrm>
            <a:off x="14245677" y="1341935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CC55FAE-6074-47B4-5E1C-1FB932B300AF}"/>
              </a:ext>
            </a:extLst>
          </p:cNvPr>
          <p:cNvCxnSpPr>
            <a:cxnSpLocks/>
          </p:cNvCxnSpPr>
          <p:nvPr/>
        </p:nvCxnSpPr>
        <p:spPr>
          <a:xfrm flipV="1">
            <a:off x="14395761" y="1325574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29E92914-F595-3621-08E7-0FFFAA738383}"/>
              </a:ext>
            </a:extLst>
          </p:cNvPr>
          <p:cNvSpPr/>
          <p:nvPr/>
        </p:nvSpPr>
        <p:spPr>
          <a:xfrm>
            <a:off x="9045349" y="3201621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65EEF33-0C14-EAE9-EB90-BF1AD488E555}"/>
              </a:ext>
            </a:extLst>
          </p:cNvPr>
          <p:cNvSpPr/>
          <p:nvPr/>
        </p:nvSpPr>
        <p:spPr>
          <a:xfrm>
            <a:off x="10322606" y="3202738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646EC7A8-0023-1934-CC6B-711B8229A252}"/>
              </a:ext>
            </a:extLst>
          </p:cNvPr>
          <p:cNvSpPr/>
          <p:nvPr/>
        </p:nvSpPr>
        <p:spPr>
          <a:xfrm>
            <a:off x="11599863" y="3201620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951084AC-5237-5450-0ECE-7236DAF47CDD}"/>
              </a:ext>
            </a:extLst>
          </p:cNvPr>
          <p:cNvSpPr/>
          <p:nvPr/>
        </p:nvSpPr>
        <p:spPr>
          <a:xfrm>
            <a:off x="12877120" y="3201620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7FA92B1-4BCF-2844-999D-56E72C5E100D}"/>
              </a:ext>
            </a:extLst>
          </p:cNvPr>
          <p:cNvSpPr/>
          <p:nvPr/>
        </p:nvSpPr>
        <p:spPr>
          <a:xfrm>
            <a:off x="14154377" y="3201620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4B4FB35-EFFF-8F22-D6CB-221CE77437B5}"/>
              </a:ext>
            </a:extLst>
          </p:cNvPr>
          <p:cNvCxnSpPr/>
          <p:nvPr/>
        </p:nvCxnSpPr>
        <p:spPr>
          <a:xfrm>
            <a:off x="9554958" y="3289852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4AEBEBC-DA8C-65D8-E596-98EE3583F2BA}"/>
              </a:ext>
            </a:extLst>
          </p:cNvPr>
          <p:cNvCxnSpPr>
            <a:cxnSpLocks/>
          </p:cNvCxnSpPr>
          <p:nvPr/>
        </p:nvCxnSpPr>
        <p:spPr>
          <a:xfrm flipH="1">
            <a:off x="9546679" y="3453975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C2EA8AF-92D9-98A2-0BFA-110D8C5464C1}"/>
              </a:ext>
            </a:extLst>
          </p:cNvPr>
          <p:cNvCxnSpPr/>
          <p:nvPr/>
        </p:nvCxnSpPr>
        <p:spPr>
          <a:xfrm>
            <a:off x="10839642" y="3292745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E526E62-F5EB-7EE4-3B97-190BCFB7E8B7}"/>
              </a:ext>
            </a:extLst>
          </p:cNvPr>
          <p:cNvCxnSpPr>
            <a:cxnSpLocks/>
          </p:cNvCxnSpPr>
          <p:nvPr/>
        </p:nvCxnSpPr>
        <p:spPr>
          <a:xfrm flipH="1">
            <a:off x="10823025" y="3453975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2F4A7AD-50D9-9F01-FF14-A920F3A90EB5}"/>
              </a:ext>
            </a:extLst>
          </p:cNvPr>
          <p:cNvCxnSpPr/>
          <p:nvPr/>
        </p:nvCxnSpPr>
        <p:spPr>
          <a:xfrm>
            <a:off x="12117344" y="3289852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7542A836-8FBF-9D82-1DC6-03390A19370E}"/>
              </a:ext>
            </a:extLst>
          </p:cNvPr>
          <p:cNvCxnSpPr>
            <a:cxnSpLocks/>
          </p:cNvCxnSpPr>
          <p:nvPr/>
        </p:nvCxnSpPr>
        <p:spPr>
          <a:xfrm flipH="1">
            <a:off x="12070670" y="3452549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9BB2749C-2DAA-3C6D-2739-85FA505D1C13}"/>
              </a:ext>
            </a:extLst>
          </p:cNvPr>
          <p:cNvCxnSpPr/>
          <p:nvPr/>
        </p:nvCxnSpPr>
        <p:spPr>
          <a:xfrm>
            <a:off x="13411452" y="3292745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D0F7A2D-64FB-8F79-8C81-E9641E67DC46}"/>
              </a:ext>
            </a:extLst>
          </p:cNvPr>
          <p:cNvCxnSpPr>
            <a:cxnSpLocks/>
          </p:cNvCxnSpPr>
          <p:nvPr/>
        </p:nvCxnSpPr>
        <p:spPr>
          <a:xfrm flipH="1">
            <a:off x="13411451" y="3435081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C8DD0084-CB2F-760F-2F51-0854FBFD66A8}"/>
              </a:ext>
            </a:extLst>
          </p:cNvPr>
          <p:cNvCxnSpPr>
            <a:cxnSpLocks/>
          </p:cNvCxnSpPr>
          <p:nvPr/>
        </p:nvCxnSpPr>
        <p:spPr>
          <a:xfrm>
            <a:off x="9113314" y="2518834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A29189E-9B26-82B5-3C67-FF6420F77603}"/>
              </a:ext>
            </a:extLst>
          </p:cNvPr>
          <p:cNvCxnSpPr>
            <a:cxnSpLocks/>
          </p:cNvCxnSpPr>
          <p:nvPr/>
        </p:nvCxnSpPr>
        <p:spPr>
          <a:xfrm flipV="1">
            <a:off x="9263398" y="2502473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D27709D-CA8F-6849-1DE4-F27D5C9816F8}"/>
              </a:ext>
            </a:extLst>
          </p:cNvPr>
          <p:cNvCxnSpPr>
            <a:cxnSpLocks/>
          </p:cNvCxnSpPr>
          <p:nvPr/>
        </p:nvCxnSpPr>
        <p:spPr>
          <a:xfrm>
            <a:off x="10384096" y="2518834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B2C99FC2-8A22-CFD2-B6FD-E1B89962DA26}"/>
              </a:ext>
            </a:extLst>
          </p:cNvPr>
          <p:cNvCxnSpPr>
            <a:cxnSpLocks/>
          </p:cNvCxnSpPr>
          <p:nvPr/>
        </p:nvCxnSpPr>
        <p:spPr>
          <a:xfrm flipV="1">
            <a:off x="10534180" y="2502473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22724EDD-54D1-A242-5ED6-3CEE2B7F414C}"/>
              </a:ext>
            </a:extLst>
          </p:cNvPr>
          <p:cNvCxnSpPr>
            <a:cxnSpLocks/>
          </p:cNvCxnSpPr>
          <p:nvPr/>
        </p:nvCxnSpPr>
        <p:spPr>
          <a:xfrm>
            <a:off x="11678323" y="2518834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453CAD1-6DE6-2C9B-311F-9A7606CE61D0}"/>
              </a:ext>
            </a:extLst>
          </p:cNvPr>
          <p:cNvCxnSpPr>
            <a:cxnSpLocks/>
          </p:cNvCxnSpPr>
          <p:nvPr/>
        </p:nvCxnSpPr>
        <p:spPr>
          <a:xfrm flipV="1">
            <a:off x="11828407" y="2502473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FAC7D2B-B525-7041-5A8C-8D20F94D852E}"/>
              </a:ext>
            </a:extLst>
          </p:cNvPr>
          <p:cNvCxnSpPr>
            <a:cxnSpLocks/>
          </p:cNvCxnSpPr>
          <p:nvPr/>
        </p:nvCxnSpPr>
        <p:spPr>
          <a:xfrm>
            <a:off x="12958483" y="2518834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C5C6A10B-CB3F-FBFD-071F-816616319B9B}"/>
              </a:ext>
            </a:extLst>
          </p:cNvPr>
          <p:cNvCxnSpPr>
            <a:cxnSpLocks/>
          </p:cNvCxnSpPr>
          <p:nvPr/>
        </p:nvCxnSpPr>
        <p:spPr>
          <a:xfrm flipV="1">
            <a:off x="13108567" y="2502473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E1592161-E37C-D389-6651-C8E63E2B8E00}"/>
              </a:ext>
            </a:extLst>
          </p:cNvPr>
          <p:cNvCxnSpPr>
            <a:cxnSpLocks/>
          </p:cNvCxnSpPr>
          <p:nvPr/>
        </p:nvCxnSpPr>
        <p:spPr>
          <a:xfrm>
            <a:off x="14245677" y="2518834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0B0D62F0-9249-5DB0-49F1-7DD26EE05D4E}"/>
              </a:ext>
            </a:extLst>
          </p:cNvPr>
          <p:cNvCxnSpPr>
            <a:cxnSpLocks/>
          </p:cNvCxnSpPr>
          <p:nvPr/>
        </p:nvCxnSpPr>
        <p:spPr>
          <a:xfrm flipV="1">
            <a:off x="14395761" y="2502473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Oval 152">
            <a:extLst>
              <a:ext uri="{FF2B5EF4-FFF2-40B4-BE49-F238E27FC236}">
                <a16:creationId xmlns:a16="http://schemas.microsoft.com/office/drawing/2014/main" id="{8E7EF889-B97A-E5C8-2C9B-D08181F71E79}"/>
              </a:ext>
            </a:extLst>
          </p:cNvPr>
          <p:cNvSpPr/>
          <p:nvPr/>
        </p:nvSpPr>
        <p:spPr>
          <a:xfrm>
            <a:off x="9045349" y="4378520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FEB8F3B-CB5D-1095-BCD7-8968152CEE46}"/>
              </a:ext>
            </a:extLst>
          </p:cNvPr>
          <p:cNvSpPr/>
          <p:nvPr/>
        </p:nvSpPr>
        <p:spPr>
          <a:xfrm>
            <a:off x="10322606" y="4379637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5135BB05-F002-F9BF-6938-9E0DA8B9B81F}"/>
              </a:ext>
            </a:extLst>
          </p:cNvPr>
          <p:cNvSpPr/>
          <p:nvPr/>
        </p:nvSpPr>
        <p:spPr>
          <a:xfrm>
            <a:off x="11599863" y="4378519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57DE04F-10F2-B548-3106-7A9C929829FF}"/>
              </a:ext>
            </a:extLst>
          </p:cNvPr>
          <p:cNvSpPr/>
          <p:nvPr/>
        </p:nvSpPr>
        <p:spPr>
          <a:xfrm>
            <a:off x="12877120" y="4378519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E5AFD913-550C-BC1C-3503-2230B30E4196}"/>
              </a:ext>
            </a:extLst>
          </p:cNvPr>
          <p:cNvSpPr/>
          <p:nvPr/>
        </p:nvSpPr>
        <p:spPr>
          <a:xfrm>
            <a:off x="14154377" y="4378519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88406E0-F113-7359-130C-2610F51FF968}"/>
              </a:ext>
            </a:extLst>
          </p:cNvPr>
          <p:cNvCxnSpPr/>
          <p:nvPr/>
        </p:nvCxnSpPr>
        <p:spPr>
          <a:xfrm>
            <a:off x="9554958" y="4466751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424F3087-B8C5-A130-BA10-9B5CA56551F2}"/>
              </a:ext>
            </a:extLst>
          </p:cNvPr>
          <p:cNvCxnSpPr>
            <a:cxnSpLocks/>
          </p:cNvCxnSpPr>
          <p:nvPr/>
        </p:nvCxnSpPr>
        <p:spPr>
          <a:xfrm flipH="1">
            <a:off x="9546679" y="4630874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F6002A3B-38FA-D8BF-6DD6-55599C83D873}"/>
              </a:ext>
            </a:extLst>
          </p:cNvPr>
          <p:cNvCxnSpPr/>
          <p:nvPr/>
        </p:nvCxnSpPr>
        <p:spPr>
          <a:xfrm>
            <a:off x="10839642" y="4469644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97EF2A03-FB47-322A-DF77-69CF24758FDC}"/>
              </a:ext>
            </a:extLst>
          </p:cNvPr>
          <p:cNvCxnSpPr>
            <a:cxnSpLocks/>
          </p:cNvCxnSpPr>
          <p:nvPr/>
        </p:nvCxnSpPr>
        <p:spPr>
          <a:xfrm flipH="1">
            <a:off x="10823025" y="4630874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3DB116B1-44EA-5525-3CC6-0476F1FF7327}"/>
              </a:ext>
            </a:extLst>
          </p:cNvPr>
          <p:cNvCxnSpPr/>
          <p:nvPr/>
        </p:nvCxnSpPr>
        <p:spPr>
          <a:xfrm>
            <a:off x="12117344" y="4466751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55732CDF-0AF0-9FF4-DEC5-644B19F6269E}"/>
              </a:ext>
            </a:extLst>
          </p:cNvPr>
          <p:cNvCxnSpPr>
            <a:cxnSpLocks/>
          </p:cNvCxnSpPr>
          <p:nvPr/>
        </p:nvCxnSpPr>
        <p:spPr>
          <a:xfrm flipH="1">
            <a:off x="12070670" y="4629448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D6C24C9-08D2-879A-9F8B-E1E6485EA697}"/>
              </a:ext>
            </a:extLst>
          </p:cNvPr>
          <p:cNvCxnSpPr/>
          <p:nvPr/>
        </p:nvCxnSpPr>
        <p:spPr>
          <a:xfrm>
            <a:off x="13411452" y="4469644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EB4B38B5-84EC-59FE-8457-1EDA8295D73B}"/>
              </a:ext>
            </a:extLst>
          </p:cNvPr>
          <p:cNvCxnSpPr>
            <a:cxnSpLocks/>
          </p:cNvCxnSpPr>
          <p:nvPr/>
        </p:nvCxnSpPr>
        <p:spPr>
          <a:xfrm flipH="1">
            <a:off x="13411451" y="4611980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92D6E4FF-9B9A-D38F-882D-95F3C6F2C65A}"/>
              </a:ext>
            </a:extLst>
          </p:cNvPr>
          <p:cNvCxnSpPr>
            <a:cxnSpLocks/>
          </p:cNvCxnSpPr>
          <p:nvPr/>
        </p:nvCxnSpPr>
        <p:spPr>
          <a:xfrm>
            <a:off x="9113314" y="3695733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98D70CE2-88EE-EF22-541B-353E9931E4D6}"/>
              </a:ext>
            </a:extLst>
          </p:cNvPr>
          <p:cNvCxnSpPr>
            <a:cxnSpLocks/>
          </p:cNvCxnSpPr>
          <p:nvPr/>
        </p:nvCxnSpPr>
        <p:spPr>
          <a:xfrm flipV="1">
            <a:off x="9263398" y="3679372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7B5BF44-649E-D224-E06C-BC4D92F1BAED}"/>
              </a:ext>
            </a:extLst>
          </p:cNvPr>
          <p:cNvCxnSpPr>
            <a:cxnSpLocks/>
          </p:cNvCxnSpPr>
          <p:nvPr/>
        </p:nvCxnSpPr>
        <p:spPr>
          <a:xfrm>
            <a:off x="10384096" y="3695733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6C161FD7-F80B-48DA-9CE3-0152DC915EF3}"/>
              </a:ext>
            </a:extLst>
          </p:cNvPr>
          <p:cNvCxnSpPr>
            <a:cxnSpLocks/>
          </p:cNvCxnSpPr>
          <p:nvPr/>
        </p:nvCxnSpPr>
        <p:spPr>
          <a:xfrm flipV="1">
            <a:off x="10534180" y="3679372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64A86AE7-0216-03D6-AF9A-AD2879E35BF5}"/>
              </a:ext>
            </a:extLst>
          </p:cNvPr>
          <p:cNvCxnSpPr>
            <a:cxnSpLocks/>
          </p:cNvCxnSpPr>
          <p:nvPr/>
        </p:nvCxnSpPr>
        <p:spPr>
          <a:xfrm>
            <a:off x="11678323" y="3695733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87299F08-64EF-F7FB-4BA2-E590AFDEDE16}"/>
              </a:ext>
            </a:extLst>
          </p:cNvPr>
          <p:cNvCxnSpPr>
            <a:cxnSpLocks/>
          </p:cNvCxnSpPr>
          <p:nvPr/>
        </p:nvCxnSpPr>
        <p:spPr>
          <a:xfrm flipV="1">
            <a:off x="11828407" y="3679372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A020E4-86F0-581C-02DA-1C795B3AE72A}"/>
              </a:ext>
            </a:extLst>
          </p:cNvPr>
          <p:cNvCxnSpPr>
            <a:cxnSpLocks/>
          </p:cNvCxnSpPr>
          <p:nvPr/>
        </p:nvCxnSpPr>
        <p:spPr>
          <a:xfrm>
            <a:off x="12958483" y="3695733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2CEF7F7-FDA4-9F92-A0D8-6018312C619A}"/>
              </a:ext>
            </a:extLst>
          </p:cNvPr>
          <p:cNvCxnSpPr>
            <a:cxnSpLocks/>
          </p:cNvCxnSpPr>
          <p:nvPr/>
        </p:nvCxnSpPr>
        <p:spPr>
          <a:xfrm flipV="1">
            <a:off x="13108567" y="3679372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36EB11D9-8FE9-EE83-C6C0-952A1D84AE1F}"/>
              </a:ext>
            </a:extLst>
          </p:cNvPr>
          <p:cNvCxnSpPr>
            <a:cxnSpLocks/>
          </p:cNvCxnSpPr>
          <p:nvPr/>
        </p:nvCxnSpPr>
        <p:spPr>
          <a:xfrm>
            <a:off x="14245677" y="3695733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67D5B996-C355-04F9-4DDB-CA953D001613}"/>
              </a:ext>
            </a:extLst>
          </p:cNvPr>
          <p:cNvCxnSpPr>
            <a:cxnSpLocks/>
          </p:cNvCxnSpPr>
          <p:nvPr/>
        </p:nvCxnSpPr>
        <p:spPr>
          <a:xfrm flipV="1">
            <a:off x="14395761" y="3679372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Oval 175">
            <a:extLst>
              <a:ext uri="{FF2B5EF4-FFF2-40B4-BE49-F238E27FC236}">
                <a16:creationId xmlns:a16="http://schemas.microsoft.com/office/drawing/2014/main" id="{33EF9DB0-3632-EEED-676B-2B6C81610EB3}"/>
              </a:ext>
            </a:extLst>
          </p:cNvPr>
          <p:cNvSpPr/>
          <p:nvPr/>
        </p:nvSpPr>
        <p:spPr>
          <a:xfrm>
            <a:off x="980159" y="6000315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00612DC-7927-D066-30E2-F859E7734E14}"/>
              </a:ext>
            </a:extLst>
          </p:cNvPr>
          <p:cNvSpPr/>
          <p:nvPr/>
        </p:nvSpPr>
        <p:spPr>
          <a:xfrm>
            <a:off x="2257416" y="6001432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8CD25CB-3E55-425A-7580-49DBA98C844A}"/>
              </a:ext>
            </a:extLst>
          </p:cNvPr>
          <p:cNvSpPr/>
          <p:nvPr/>
        </p:nvSpPr>
        <p:spPr>
          <a:xfrm>
            <a:off x="3534673" y="6000314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B753FB0C-C2F5-FE2D-C58A-6772A7B4386F}"/>
              </a:ext>
            </a:extLst>
          </p:cNvPr>
          <p:cNvSpPr/>
          <p:nvPr/>
        </p:nvSpPr>
        <p:spPr>
          <a:xfrm>
            <a:off x="4811930" y="6000314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3A33FF84-9583-3CFC-725A-561A946E9587}"/>
              </a:ext>
            </a:extLst>
          </p:cNvPr>
          <p:cNvSpPr/>
          <p:nvPr/>
        </p:nvSpPr>
        <p:spPr>
          <a:xfrm>
            <a:off x="6089187" y="6000314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3D951500-8EB6-5AD0-EC05-C7B328F0B7AD}"/>
              </a:ext>
            </a:extLst>
          </p:cNvPr>
          <p:cNvCxnSpPr/>
          <p:nvPr/>
        </p:nvCxnSpPr>
        <p:spPr>
          <a:xfrm>
            <a:off x="1489768" y="6088546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BA0DE530-7E63-AC34-374C-4056D2A71F4C}"/>
              </a:ext>
            </a:extLst>
          </p:cNvPr>
          <p:cNvCxnSpPr>
            <a:cxnSpLocks/>
          </p:cNvCxnSpPr>
          <p:nvPr/>
        </p:nvCxnSpPr>
        <p:spPr>
          <a:xfrm flipH="1">
            <a:off x="1481489" y="6252669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F285C9E-ECFC-23C1-29FB-C47B694F95C4}"/>
              </a:ext>
            </a:extLst>
          </p:cNvPr>
          <p:cNvCxnSpPr/>
          <p:nvPr/>
        </p:nvCxnSpPr>
        <p:spPr>
          <a:xfrm>
            <a:off x="2774452" y="6091439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5E033D07-8DFE-BAFA-8B68-4C2F9E135CC0}"/>
              </a:ext>
            </a:extLst>
          </p:cNvPr>
          <p:cNvCxnSpPr>
            <a:cxnSpLocks/>
          </p:cNvCxnSpPr>
          <p:nvPr/>
        </p:nvCxnSpPr>
        <p:spPr>
          <a:xfrm flipH="1">
            <a:off x="2757835" y="6252669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E3515355-B81A-516E-CF1C-37735B4702B0}"/>
              </a:ext>
            </a:extLst>
          </p:cNvPr>
          <p:cNvCxnSpPr/>
          <p:nvPr/>
        </p:nvCxnSpPr>
        <p:spPr>
          <a:xfrm>
            <a:off x="4052154" y="6088546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F6124C60-8DA0-809B-8FA6-7E8CA9C59180}"/>
              </a:ext>
            </a:extLst>
          </p:cNvPr>
          <p:cNvCxnSpPr>
            <a:cxnSpLocks/>
          </p:cNvCxnSpPr>
          <p:nvPr/>
        </p:nvCxnSpPr>
        <p:spPr>
          <a:xfrm flipH="1">
            <a:off x="4005480" y="6251243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CDBC0B3B-1977-33C4-E1B0-7055C47C8B2C}"/>
              </a:ext>
            </a:extLst>
          </p:cNvPr>
          <p:cNvCxnSpPr/>
          <p:nvPr/>
        </p:nvCxnSpPr>
        <p:spPr>
          <a:xfrm>
            <a:off x="5346262" y="6091439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66609C89-797C-990B-EE87-40AB2B8018CE}"/>
              </a:ext>
            </a:extLst>
          </p:cNvPr>
          <p:cNvCxnSpPr>
            <a:cxnSpLocks/>
          </p:cNvCxnSpPr>
          <p:nvPr/>
        </p:nvCxnSpPr>
        <p:spPr>
          <a:xfrm flipH="1">
            <a:off x="5346261" y="6233775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Oval 188">
            <a:extLst>
              <a:ext uri="{FF2B5EF4-FFF2-40B4-BE49-F238E27FC236}">
                <a16:creationId xmlns:a16="http://schemas.microsoft.com/office/drawing/2014/main" id="{FA774AA0-87C4-617B-A10B-E90390B13371}"/>
              </a:ext>
            </a:extLst>
          </p:cNvPr>
          <p:cNvSpPr/>
          <p:nvPr/>
        </p:nvSpPr>
        <p:spPr>
          <a:xfrm>
            <a:off x="980159" y="7121493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B17AD628-B751-C963-8E03-BDC9A3C1E57F}"/>
              </a:ext>
            </a:extLst>
          </p:cNvPr>
          <p:cNvSpPr/>
          <p:nvPr/>
        </p:nvSpPr>
        <p:spPr>
          <a:xfrm>
            <a:off x="2257416" y="7122610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08D6A7C6-6BF5-543B-A8BE-DD785331D1D0}"/>
              </a:ext>
            </a:extLst>
          </p:cNvPr>
          <p:cNvSpPr/>
          <p:nvPr/>
        </p:nvSpPr>
        <p:spPr>
          <a:xfrm>
            <a:off x="3534673" y="7121492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7A87503-55BE-3D07-D5D1-A6390C5B5657}"/>
              </a:ext>
            </a:extLst>
          </p:cNvPr>
          <p:cNvSpPr/>
          <p:nvPr/>
        </p:nvSpPr>
        <p:spPr>
          <a:xfrm>
            <a:off x="4811930" y="7121492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8A1DFE7E-6FD2-6BA4-052B-F6C99403CD9C}"/>
              </a:ext>
            </a:extLst>
          </p:cNvPr>
          <p:cNvSpPr/>
          <p:nvPr/>
        </p:nvSpPr>
        <p:spPr>
          <a:xfrm>
            <a:off x="6089187" y="7121492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7469DD59-1394-D95C-5C74-21733FD01E50}"/>
              </a:ext>
            </a:extLst>
          </p:cNvPr>
          <p:cNvCxnSpPr/>
          <p:nvPr/>
        </p:nvCxnSpPr>
        <p:spPr>
          <a:xfrm>
            <a:off x="1489768" y="7209724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C1083285-5658-F898-F5BB-2721BF55C42A}"/>
              </a:ext>
            </a:extLst>
          </p:cNvPr>
          <p:cNvCxnSpPr>
            <a:cxnSpLocks/>
          </p:cNvCxnSpPr>
          <p:nvPr/>
        </p:nvCxnSpPr>
        <p:spPr>
          <a:xfrm flipH="1">
            <a:off x="1481489" y="7373847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9E4F4C63-0613-A11C-0805-7D5781170AB7}"/>
              </a:ext>
            </a:extLst>
          </p:cNvPr>
          <p:cNvCxnSpPr/>
          <p:nvPr/>
        </p:nvCxnSpPr>
        <p:spPr>
          <a:xfrm>
            <a:off x="2774452" y="7212617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CBB34C9C-350F-2913-7C11-A9972BA118B4}"/>
              </a:ext>
            </a:extLst>
          </p:cNvPr>
          <p:cNvCxnSpPr>
            <a:cxnSpLocks/>
          </p:cNvCxnSpPr>
          <p:nvPr/>
        </p:nvCxnSpPr>
        <p:spPr>
          <a:xfrm flipH="1">
            <a:off x="2757835" y="7373847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D4E67188-726E-4D87-AA52-8A7A73BF95CB}"/>
              </a:ext>
            </a:extLst>
          </p:cNvPr>
          <p:cNvCxnSpPr/>
          <p:nvPr/>
        </p:nvCxnSpPr>
        <p:spPr>
          <a:xfrm>
            <a:off x="5346262" y="7212617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ED439129-BAA4-B41E-9DA6-E6AAE25A2A2B}"/>
              </a:ext>
            </a:extLst>
          </p:cNvPr>
          <p:cNvCxnSpPr>
            <a:cxnSpLocks/>
          </p:cNvCxnSpPr>
          <p:nvPr/>
        </p:nvCxnSpPr>
        <p:spPr>
          <a:xfrm flipH="1">
            <a:off x="5346261" y="7354953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36109C87-1468-5335-A537-873293255DB5}"/>
              </a:ext>
            </a:extLst>
          </p:cNvPr>
          <p:cNvCxnSpPr>
            <a:cxnSpLocks/>
          </p:cNvCxnSpPr>
          <p:nvPr/>
        </p:nvCxnSpPr>
        <p:spPr>
          <a:xfrm>
            <a:off x="4893293" y="6438706"/>
            <a:ext cx="0" cy="56203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ADC1A95-A86D-616B-FBB4-2852E5F08DC8}"/>
              </a:ext>
            </a:extLst>
          </p:cNvPr>
          <p:cNvCxnSpPr>
            <a:cxnSpLocks/>
          </p:cNvCxnSpPr>
          <p:nvPr/>
        </p:nvCxnSpPr>
        <p:spPr>
          <a:xfrm flipV="1">
            <a:off x="5043377" y="6422345"/>
            <a:ext cx="0" cy="57839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060226E7-6F4A-4ED8-8923-0E250A8BA37B}"/>
              </a:ext>
            </a:extLst>
          </p:cNvPr>
          <p:cNvCxnSpPr>
            <a:cxnSpLocks/>
          </p:cNvCxnSpPr>
          <p:nvPr/>
        </p:nvCxnSpPr>
        <p:spPr>
          <a:xfrm>
            <a:off x="6180487" y="6438706"/>
            <a:ext cx="0" cy="56203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82165433-79EC-F207-8EA4-7A0BC53A15DF}"/>
              </a:ext>
            </a:extLst>
          </p:cNvPr>
          <p:cNvCxnSpPr>
            <a:cxnSpLocks/>
          </p:cNvCxnSpPr>
          <p:nvPr/>
        </p:nvCxnSpPr>
        <p:spPr>
          <a:xfrm flipV="1">
            <a:off x="6330571" y="6422345"/>
            <a:ext cx="0" cy="57839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Oval 207">
            <a:extLst>
              <a:ext uri="{FF2B5EF4-FFF2-40B4-BE49-F238E27FC236}">
                <a16:creationId xmlns:a16="http://schemas.microsoft.com/office/drawing/2014/main" id="{723CD403-9DAC-814B-69E0-6912E490EEE3}"/>
              </a:ext>
            </a:extLst>
          </p:cNvPr>
          <p:cNvSpPr/>
          <p:nvPr/>
        </p:nvSpPr>
        <p:spPr>
          <a:xfrm>
            <a:off x="980159" y="8298392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1292FB76-436E-DBB3-F16C-FFE3D712DFF1}"/>
              </a:ext>
            </a:extLst>
          </p:cNvPr>
          <p:cNvSpPr/>
          <p:nvPr/>
        </p:nvSpPr>
        <p:spPr>
          <a:xfrm>
            <a:off x="2257416" y="8299509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0418C54E-82E9-1276-E419-488A39E32BA3}"/>
              </a:ext>
            </a:extLst>
          </p:cNvPr>
          <p:cNvSpPr/>
          <p:nvPr/>
        </p:nvSpPr>
        <p:spPr>
          <a:xfrm>
            <a:off x="3534673" y="8298391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D33FCFA-6571-888A-FE57-7DFB35B3425D}"/>
              </a:ext>
            </a:extLst>
          </p:cNvPr>
          <p:cNvSpPr/>
          <p:nvPr/>
        </p:nvSpPr>
        <p:spPr>
          <a:xfrm>
            <a:off x="4811930" y="8298391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4B9C5A9-4293-3ACA-D085-6E55758219D7}"/>
              </a:ext>
            </a:extLst>
          </p:cNvPr>
          <p:cNvSpPr/>
          <p:nvPr/>
        </p:nvSpPr>
        <p:spPr>
          <a:xfrm>
            <a:off x="6089187" y="8298391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DB292906-1EBF-6CD9-0D20-EB5C2DA1CA1B}"/>
              </a:ext>
            </a:extLst>
          </p:cNvPr>
          <p:cNvCxnSpPr/>
          <p:nvPr/>
        </p:nvCxnSpPr>
        <p:spPr>
          <a:xfrm>
            <a:off x="1489768" y="8386623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3299E478-6221-903B-ECB6-7E683AECAC6F}"/>
              </a:ext>
            </a:extLst>
          </p:cNvPr>
          <p:cNvCxnSpPr>
            <a:cxnSpLocks/>
          </p:cNvCxnSpPr>
          <p:nvPr/>
        </p:nvCxnSpPr>
        <p:spPr>
          <a:xfrm flipH="1">
            <a:off x="1481489" y="8550746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C2AEA1A4-79ED-FFF2-2320-F719908CA62B}"/>
              </a:ext>
            </a:extLst>
          </p:cNvPr>
          <p:cNvCxnSpPr/>
          <p:nvPr/>
        </p:nvCxnSpPr>
        <p:spPr>
          <a:xfrm>
            <a:off x="4052154" y="8386623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AD635A23-2285-00BE-18EA-28A2FC282086}"/>
              </a:ext>
            </a:extLst>
          </p:cNvPr>
          <p:cNvCxnSpPr>
            <a:cxnSpLocks/>
          </p:cNvCxnSpPr>
          <p:nvPr/>
        </p:nvCxnSpPr>
        <p:spPr>
          <a:xfrm flipH="1">
            <a:off x="4005480" y="8549320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BEB42F6E-151B-A501-3DD2-BD2E19E47FD3}"/>
              </a:ext>
            </a:extLst>
          </p:cNvPr>
          <p:cNvCxnSpPr/>
          <p:nvPr/>
        </p:nvCxnSpPr>
        <p:spPr>
          <a:xfrm>
            <a:off x="5346262" y="8389516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36EC081E-F94F-3AAD-A6EE-D51CD55E1FA1}"/>
              </a:ext>
            </a:extLst>
          </p:cNvPr>
          <p:cNvCxnSpPr>
            <a:cxnSpLocks/>
          </p:cNvCxnSpPr>
          <p:nvPr/>
        </p:nvCxnSpPr>
        <p:spPr>
          <a:xfrm flipH="1">
            <a:off x="5346261" y="8531852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E50D8397-2282-3046-7D63-116330C27852}"/>
              </a:ext>
            </a:extLst>
          </p:cNvPr>
          <p:cNvCxnSpPr>
            <a:cxnSpLocks/>
          </p:cNvCxnSpPr>
          <p:nvPr/>
        </p:nvCxnSpPr>
        <p:spPr>
          <a:xfrm>
            <a:off x="1048124" y="7615605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0568FBC0-2390-A72A-3A52-4B264B45511B}"/>
              </a:ext>
            </a:extLst>
          </p:cNvPr>
          <p:cNvCxnSpPr>
            <a:cxnSpLocks/>
          </p:cNvCxnSpPr>
          <p:nvPr/>
        </p:nvCxnSpPr>
        <p:spPr>
          <a:xfrm flipV="1">
            <a:off x="1198208" y="7599244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9D45E166-4403-D9C6-E558-FB6535C10975}"/>
              </a:ext>
            </a:extLst>
          </p:cNvPr>
          <p:cNvCxnSpPr>
            <a:cxnSpLocks/>
          </p:cNvCxnSpPr>
          <p:nvPr/>
        </p:nvCxnSpPr>
        <p:spPr>
          <a:xfrm>
            <a:off x="2318906" y="7615605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EA56F5F8-0A33-00DA-FE82-D35AF7AF4BD9}"/>
              </a:ext>
            </a:extLst>
          </p:cNvPr>
          <p:cNvCxnSpPr>
            <a:cxnSpLocks/>
          </p:cNvCxnSpPr>
          <p:nvPr/>
        </p:nvCxnSpPr>
        <p:spPr>
          <a:xfrm flipV="1">
            <a:off x="2468990" y="7599244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8B01A773-EB0D-D040-3C6D-40B3F15BECE7}"/>
              </a:ext>
            </a:extLst>
          </p:cNvPr>
          <p:cNvCxnSpPr>
            <a:cxnSpLocks/>
          </p:cNvCxnSpPr>
          <p:nvPr/>
        </p:nvCxnSpPr>
        <p:spPr>
          <a:xfrm>
            <a:off x="4893293" y="7615605"/>
            <a:ext cx="0" cy="56203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FA7EC295-0378-5BE5-C1E6-C02AD4BE7EE4}"/>
              </a:ext>
            </a:extLst>
          </p:cNvPr>
          <p:cNvCxnSpPr>
            <a:cxnSpLocks/>
          </p:cNvCxnSpPr>
          <p:nvPr/>
        </p:nvCxnSpPr>
        <p:spPr>
          <a:xfrm flipV="1">
            <a:off x="5043377" y="7599244"/>
            <a:ext cx="0" cy="57839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12E5EC77-79A9-523E-96FD-A35471EF691E}"/>
              </a:ext>
            </a:extLst>
          </p:cNvPr>
          <p:cNvCxnSpPr>
            <a:cxnSpLocks/>
          </p:cNvCxnSpPr>
          <p:nvPr/>
        </p:nvCxnSpPr>
        <p:spPr>
          <a:xfrm>
            <a:off x="6180487" y="7615605"/>
            <a:ext cx="0" cy="56203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19FECF8D-0AD7-ED8E-3281-6CECE594A4B2}"/>
              </a:ext>
            </a:extLst>
          </p:cNvPr>
          <p:cNvCxnSpPr>
            <a:cxnSpLocks/>
          </p:cNvCxnSpPr>
          <p:nvPr/>
        </p:nvCxnSpPr>
        <p:spPr>
          <a:xfrm flipV="1">
            <a:off x="6330571" y="7599244"/>
            <a:ext cx="0" cy="57839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Oval 228">
            <a:extLst>
              <a:ext uri="{FF2B5EF4-FFF2-40B4-BE49-F238E27FC236}">
                <a16:creationId xmlns:a16="http://schemas.microsoft.com/office/drawing/2014/main" id="{036D1EEF-4F55-0C75-2D20-82EE0FA93116}"/>
              </a:ext>
            </a:extLst>
          </p:cNvPr>
          <p:cNvSpPr/>
          <p:nvPr/>
        </p:nvSpPr>
        <p:spPr>
          <a:xfrm>
            <a:off x="980159" y="9475291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DF9CA966-0741-892C-7BD1-66BD6061C384}"/>
              </a:ext>
            </a:extLst>
          </p:cNvPr>
          <p:cNvSpPr/>
          <p:nvPr/>
        </p:nvSpPr>
        <p:spPr>
          <a:xfrm>
            <a:off x="2257416" y="9476408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C5281871-DA5A-FBAC-89CB-766AAB7BA27B}"/>
              </a:ext>
            </a:extLst>
          </p:cNvPr>
          <p:cNvSpPr/>
          <p:nvPr/>
        </p:nvSpPr>
        <p:spPr>
          <a:xfrm>
            <a:off x="3534673" y="9475290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A09201B9-4D5E-189C-8ECB-C7860A7EDE88}"/>
              </a:ext>
            </a:extLst>
          </p:cNvPr>
          <p:cNvSpPr/>
          <p:nvPr/>
        </p:nvSpPr>
        <p:spPr>
          <a:xfrm>
            <a:off x="4811930" y="9475290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E80CB0EC-20DE-8FA4-1F71-82DF99E5C475}"/>
              </a:ext>
            </a:extLst>
          </p:cNvPr>
          <p:cNvSpPr/>
          <p:nvPr/>
        </p:nvSpPr>
        <p:spPr>
          <a:xfrm>
            <a:off x="6089187" y="9475290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905E7C23-6F82-AEAE-28A5-1618C13CD915}"/>
              </a:ext>
            </a:extLst>
          </p:cNvPr>
          <p:cNvCxnSpPr/>
          <p:nvPr/>
        </p:nvCxnSpPr>
        <p:spPr>
          <a:xfrm>
            <a:off x="1489768" y="9563522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1E9B5AA4-F924-3FAF-B082-49D83BA38B07}"/>
              </a:ext>
            </a:extLst>
          </p:cNvPr>
          <p:cNvCxnSpPr>
            <a:cxnSpLocks/>
          </p:cNvCxnSpPr>
          <p:nvPr/>
        </p:nvCxnSpPr>
        <p:spPr>
          <a:xfrm flipH="1">
            <a:off x="1481489" y="9727645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7B69B5FD-C7CE-AD34-EFE5-56322E33B559}"/>
              </a:ext>
            </a:extLst>
          </p:cNvPr>
          <p:cNvCxnSpPr/>
          <p:nvPr/>
        </p:nvCxnSpPr>
        <p:spPr>
          <a:xfrm>
            <a:off x="4052154" y="9563522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798C4A07-F6CD-6BC1-B6A0-1E12C45BD8F9}"/>
              </a:ext>
            </a:extLst>
          </p:cNvPr>
          <p:cNvCxnSpPr>
            <a:cxnSpLocks/>
          </p:cNvCxnSpPr>
          <p:nvPr/>
        </p:nvCxnSpPr>
        <p:spPr>
          <a:xfrm flipH="1">
            <a:off x="4005480" y="9726219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9C963A23-486F-8192-C693-1587611407B5}"/>
              </a:ext>
            </a:extLst>
          </p:cNvPr>
          <p:cNvCxnSpPr/>
          <p:nvPr/>
        </p:nvCxnSpPr>
        <p:spPr>
          <a:xfrm>
            <a:off x="5346262" y="9566415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7DD22AD9-2F41-2960-B33C-3B678EF4A91C}"/>
              </a:ext>
            </a:extLst>
          </p:cNvPr>
          <p:cNvCxnSpPr>
            <a:cxnSpLocks/>
          </p:cNvCxnSpPr>
          <p:nvPr/>
        </p:nvCxnSpPr>
        <p:spPr>
          <a:xfrm flipH="1">
            <a:off x="5346261" y="9708751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DC2DF923-FA46-894C-04C9-17C00FDF5759}"/>
              </a:ext>
            </a:extLst>
          </p:cNvPr>
          <p:cNvCxnSpPr>
            <a:cxnSpLocks/>
          </p:cNvCxnSpPr>
          <p:nvPr/>
        </p:nvCxnSpPr>
        <p:spPr>
          <a:xfrm>
            <a:off x="1048124" y="8792504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1B5B6658-028F-4261-DA69-3C4486421A01}"/>
              </a:ext>
            </a:extLst>
          </p:cNvPr>
          <p:cNvCxnSpPr>
            <a:cxnSpLocks/>
          </p:cNvCxnSpPr>
          <p:nvPr/>
        </p:nvCxnSpPr>
        <p:spPr>
          <a:xfrm flipV="1">
            <a:off x="1198208" y="8776143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7AF7DA6B-D888-CFB4-6D71-8BE353BD8B89}"/>
              </a:ext>
            </a:extLst>
          </p:cNvPr>
          <p:cNvCxnSpPr>
            <a:cxnSpLocks/>
          </p:cNvCxnSpPr>
          <p:nvPr/>
        </p:nvCxnSpPr>
        <p:spPr>
          <a:xfrm>
            <a:off x="2318906" y="8792504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CA4B08D0-9F1C-380F-6DC1-4BFF67CDD7F8}"/>
              </a:ext>
            </a:extLst>
          </p:cNvPr>
          <p:cNvCxnSpPr>
            <a:cxnSpLocks/>
          </p:cNvCxnSpPr>
          <p:nvPr/>
        </p:nvCxnSpPr>
        <p:spPr>
          <a:xfrm flipV="1">
            <a:off x="2468990" y="8776143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F1A58AC5-0992-9C1E-15FC-9C17E34FE5D8}"/>
              </a:ext>
            </a:extLst>
          </p:cNvPr>
          <p:cNvCxnSpPr>
            <a:cxnSpLocks/>
          </p:cNvCxnSpPr>
          <p:nvPr/>
        </p:nvCxnSpPr>
        <p:spPr>
          <a:xfrm>
            <a:off x="3613133" y="8792504"/>
            <a:ext cx="0" cy="56203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89CE1BA6-7FF8-2C6D-D294-7A176D3E498B}"/>
              </a:ext>
            </a:extLst>
          </p:cNvPr>
          <p:cNvCxnSpPr>
            <a:cxnSpLocks/>
          </p:cNvCxnSpPr>
          <p:nvPr/>
        </p:nvCxnSpPr>
        <p:spPr>
          <a:xfrm flipV="1">
            <a:off x="3763217" y="8776143"/>
            <a:ext cx="0" cy="57839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636CC274-5619-A21B-7F7C-8C551EBEF4C5}"/>
              </a:ext>
            </a:extLst>
          </p:cNvPr>
          <p:cNvCxnSpPr>
            <a:cxnSpLocks/>
          </p:cNvCxnSpPr>
          <p:nvPr/>
        </p:nvCxnSpPr>
        <p:spPr>
          <a:xfrm>
            <a:off x="4893293" y="8792504"/>
            <a:ext cx="0" cy="56203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E2B2A288-15EB-5F87-5786-14590488F1C0}"/>
              </a:ext>
            </a:extLst>
          </p:cNvPr>
          <p:cNvCxnSpPr>
            <a:cxnSpLocks/>
          </p:cNvCxnSpPr>
          <p:nvPr/>
        </p:nvCxnSpPr>
        <p:spPr>
          <a:xfrm flipV="1">
            <a:off x="5043377" y="8776143"/>
            <a:ext cx="0" cy="57839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25E89CD9-4DDC-DBDB-3455-8F8FDC5FA479}"/>
              </a:ext>
            </a:extLst>
          </p:cNvPr>
          <p:cNvCxnSpPr>
            <a:cxnSpLocks/>
          </p:cNvCxnSpPr>
          <p:nvPr/>
        </p:nvCxnSpPr>
        <p:spPr>
          <a:xfrm>
            <a:off x="6180487" y="8792504"/>
            <a:ext cx="0" cy="56203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68943274-4552-F7F5-F647-377EF830D7D1}"/>
              </a:ext>
            </a:extLst>
          </p:cNvPr>
          <p:cNvCxnSpPr>
            <a:cxnSpLocks/>
          </p:cNvCxnSpPr>
          <p:nvPr/>
        </p:nvCxnSpPr>
        <p:spPr>
          <a:xfrm flipV="1">
            <a:off x="6330571" y="8776143"/>
            <a:ext cx="0" cy="57839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FA705789-77D4-29B5-CC22-8DA0E17A0FC0}"/>
              </a:ext>
            </a:extLst>
          </p:cNvPr>
          <p:cNvCxnSpPr/>
          <p:nvPr/>
        </p:nvCxnSpPr>
        <p:spPr>
          <a:xfrm>
            <a:off x="9113314" y="6077021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804E59B5-ACBA-893B-6930-CEDA9A844B47}"/>
              </a:ext>
            </a:extLst>
          </p:cNvPr>
          <p:cNvCxnSpPr>
            <a:cxnSpLocks/>
          </p:cNvCxnSpPr>
          <p:nvPr/>
        </p:nvCxnSpPr>
        <p:spPr>
          <a:xfrm flipH="1">
            <a:off x="9105035" y="6241144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B09CA76C-D3C1-0512-FA73-C5895875D23F}"/>
              </a:ext>
            </a:extLst>
          </p:cNvPr>
          <p:cNvCxnSpPr>
            <a:cxnSpLocks/>
          </p:cNvCxnSpPr>
          <p:nvPr/>
        </p:nvCxnSpPr>
        <p:spPr>
          <a:xfrm>
            <a:off x="9934042" y="5408612"/>
            <a:ext cx="0" cy="26429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38850B21-9E92-A390-8D64-AC7AE39DFB5E}"/>
              </a:ext>
            </a:extLst>
          </p:cNvPr>
          <p:cNvCxnSpPr>
            <a:cxnSpLocks/>
          </p:cNvCxnSpPr>
          <p:nvPr/>
        </p:nvCxnSpPr>
        <p:spPr>
          <a:xfrm>
            <a:off x="8924544" y="5844845"/>
            <a:ext cx="25342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373910D-2EA9-94B7-BA96-4189F9EBDD55}"/>
              </a:ext>
            </a:extLst>
          </p:cNvPr>
          <p:cNvCxnSpPr>
            <a:cxnSpLocks/>
          </p:cNvCxnSpPr>
          <p:nvPr/>
        </p:nvCxnSpPr>
        <p:spPr>
          <a:xfrm>
            <a:off x="8933078" y="6438706"/>
            <a:ext cx="25342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B1118251-A52E-E5A5-EB08-243F0F401164}"/>
              </a:ext>
            </a:extLst>
          </p:cNvPr>
          <p:cNvCxnSpPr>
            <a:cxnSpLocks/>
          </p:cNvCxnSpPr>
          <p:nvPr/>
        </p:nvCxnSpPr>
        <p:spPr>
          <a:xfrm>
            <a:off x="8924544" y="7000741"/>
            <a:ext cx="25342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5F1314EE-BBCD-058C-9F75-0A333C11A891}"/>
              </a:ext>
            </a:extLst>
          </p:cNvPr>
          <p:cNvCxnSpPr>
            <a:cxnSpLocks/>
          </p:cNvCxnSpPr>
          <p:nvPr/>
        </p:nvCxnSpPr>
        <p:spPr>
          <a:xfrm>
            <a:off x="8938247" y="7568949"/>
            <a:ext cx="253424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70743BFA-0FF9-1ADB-44B6-A93A17A10835}"/>
              </a:ext>
            </a:extLst>
          </p:cNvPr>
          <p:cNvCxnSpPr/>
          <p:nvPr/>
        </p:nvCxnSpPr>
        <p:spPr>
          <a:xfrm>
            <a:off x="9121593" y="6653702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F0729B93-A258-B72C-9EFE-82BB8D650978}"/>
              </a:ext>
            </a:extLst>
          </p:cNvPr>
          <p:cNvCxnSpPr>
            <a:cxnSpLocks/>
          </p:cNvCxnSpPr>
          <p:nvPr/>
        </p:nvCxnSpPr>
        <p:spPr>
          <a:xfrm flipH="1">
            <a:off x="9113314" y="6817825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CBCB7749-B1E5-AAE3-F63F-01569A3A5533}"/>
              </a:ext>
            </a:extLst>
          </p:cNvPr>
          <p:cNvCxnSpPr/>
          <p:nvPr/>
        </p:nvCxnSpPr>
        <p:spPr>
          <a:xfrm>
            <a:off x="9121593" y="7185698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7E220CF2-93CA-B19E-4E82-F607D7A644C7}"/>
              </a:ext>
            </a:extLst>
          </p:cNvPr>
          <p:cNvCxnSpPr>
            <a:cxnSpLocks/>
          </p:cNvCxnSpPr>
          <p:nvPr/>
        </p:nvCxnSpPr>
        <p:spPr>
          <a:xfrm flipH="1">
            <a:off x="9113314" y="7349821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709201D0-4764-9FAB-2D5F-DF2921A1CEF3}"/>
              </a:ext>
            </a:extLst>
          </p:cNvPr>
          <p:cNvCxnSpPr/>
          <p:nvPr/>
        </p:nvCxnSpPr>
        <p:spPr>
          <a:xfrm>
            <a:off x="9121593" y="7734643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F3AB03BF-C905-4549-DD65-84B93AD9D65E}"/>
              </a:ext>
            </a:extLst>
          </p:cNvPr>
          <p:cNvCxnSpPr>
            <a:cxnSpLocks/>
          </p:cNvCxnSpPr>
          <p:nvPr/>
        </p:nvCxnSpPr>
        <p:spPr>
          <a:xfrm flipH="1">
            <a:off x="9113314" y="7898766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TextBox 281">
            <a:extLst>
              <a:ext uri="{FF2B5EF4-FFF2-40B4-BE49-F238E27FC236}">
                <a16:creationId xmlns:a16="http://schemas.microsoft.com/office/drawing/2014/main" id="{1CC013A8-1A7A-6EA0-5D11-A8F4A3E94E0F}"/>
              </a:ext>
            </a:extLst>
          </p:cNvPr>
          <p:cNvSpPr txBox="1"/>
          <p:nvPr/>
        </p:nvSpPr>
        <p:spPr>
          <a:xfrm>
            <a:off x="10004577" y="5406936"/>
            <a:ext cx="163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"/>
              </a:rPr>
              <a:t>Probability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991FC6A2-55D5-CE0B-DCF9-87F6DDBFED18}"/>
                  </a:ext>
                </a:extLst>
              </p:cNvPr>
              <p:cNvSpPr txBox="1"/>
              <p:nvPr/>
            </p:nvSpPr>
            <p:spPr>
              <a:xfrm>
                <a:off x="10412909" y="5897620"/>
                <a:ext cx="585801" cy="707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en-GB" sz="1600" b="1" dirty="0"/>
              </a:p>
              <a:p>
                <a:endParaRPr lang="en-US" sz="1600" b="1" dirty="0"/>
              </a:p>
            </p:txBody>
          </p:sp>
        </mc:Choice>
        <mc:Fallback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991FC6A2-55D5-CE0B-DCF9-87F6DDBFE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909" y="5897620"/>
                <a:ext cx="585801" cy="707245"/>
              </a:xfrm>
              <a:prstGeom prst="rect">
                <a:avLst/>
              </a:prstGeom>
              <a:blipFill>
                <a:blip r:embed="rId2"/>
                <a:stretch>
                  <a:fillRect l="-2128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1DB74CDC-0F4D-0A8B-B955-2D1A10267275}"/>
                  </a:ext>
                </a:extLst>
              </p:cNvPr>
              <p:cNvSpPr txBox="1"/>
              <p:nvPr/>
            </p:nvSpPr>
            <p:spPr>
              <a:xfrm>
                <a:off x="10412909" y="6491480"/>
                <a:ext cx="564129" cy="707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en-GB" sz="1600" b="1" dirty="0"/>
              </a:p>
              <a:p>
                <a:endParaRPr lang="en-US" sz="1600" b="1" dirty="0"/>
              </a:p>
            </p:txBody>
          </p:sp>
        </mc:Choice>
        <mc:Fallback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1DB74CDC-0F4D-0A8B-B955-2D1A10267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2909" y="6491480"/>
                <a:ext cx="564129" cy="707245"/>
              </a:xfrm>
              <a:prstGeom prst="rect">
                <a:avLst/>
              </a:prstGeom>
              <a:blipFill>
                <a:blip r:embed="rId3"/>
                <a:stretch>
                  <a:fillRect l="-4348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A9F3472E-ABC5-9B8B-82C0-E7F747958B39}"/>
                  </a:ext>
                </a:extLst>
              </p:cNvPr>
              <p:cNvSpPr txBox="1"/>
              <p:nvPr/>
            </p:nvSpPr>
            <p:spPr>
              <a:xfrm>
                <a:off x="10404619" y="7044408"/>
                <a:ext cx="564129" cy="707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en-GB" sz="1600" b="1" dirty="0"/>
              </a:p>
              <a:p>
                <a:endParaRPr lang="en-US" sz="1600" b="1" dirty="0"/>
              </a:p>
            </p:txBody>
          </p:sp>
        </mc:Choice>
        <mc:Fallback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A9F3472E-ABC5-9B8B-82C0-E7F747958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4619" y="7044408"/>
                <a:ext cx="564129" cy="707245"/>
              </a:xfrm>
              <a:prstGeom prst="rect">
                <a:avLst/>
              </a:prstGeom>
              <a:blipFill>
                <a:blip r:embed="rId4"/>
                <a:stretch>
                  <a:fillRect l="-6667" t="-1754"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9AA04C77-3582-1469-A092-D1B133262766}"/>
                  </a:ext>
                </a:extLst>
              </p:cNvPr>
              <p:cNvSpPr txBox="1"/>
              <p:nvPr/>
            </p:nvSpPr>
            <p:spPr>
              <a:xfrm>
                <a:off x="10396329" y="7612357"/>
                <a:ext cx="525593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num>
                        <m:den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en-GB" sz="1600" b="1" dirty="0"/>
              </a:p>
            </p:txBody>
          </p:sp>
        </mc:Choice>
        <mc:Fallback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9AA04C77-3582-1469-A092-D1B133262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6329" y="7612357"/>
                <a:ext cx="525593" cy="461024"/>
              </a:xfrm>
              <a:prstGeom prst="rect">
                <a:avLst/>
              </a:prstGeom>
              <a:blipFill>
                <a:blip r:embed="rId5"/>
                <a:stretch>
                  <a:fillRect l="-6977" t="-2703" r="-4651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8" name="TextBox 287">
            <a:extLst>
              <a:ext uri="{FF2B5EF4-FFF2-40B4-BE49-F238E27FC236}">
                <a16:creationId xmlns:a16="http://schemas.microsoft.com/office/drawing/2014/main" id="{46D6BDCB-489F-98E0-2ABF-F4C3A59A12BF}"/>
              </a:ext>
            </a:extLst>
          </p:cNvPr>
          <p:cNvSpPr txBox="1"/>
          <p:nvPr/>
        </p:nvSpPr>
        <p:spPr>
          <a:xfrm>
            <a:off x="6531923" y="2370623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92D050"/>
                </a:solidFill>
                <a:latin typeface=""/>
              </a:rPr>
              <a:t>B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6E614F0D-AA59-54D0-A359-3D5E7BEF5122}"/>
              </a:ext>
            </a:extLst>
          </p:cNvPr>
          <p:cNvSpPr txBox="1"/>
          <p:nvPr/>
        </p:nvSpPr>
        <p:spPr>
          <a:xfrm>
            <a:off x="252899" y="2330463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4372C4"/>
                </a:solidFill>
                <a:latin typeface=""/>
              </a:rPr>
              <a:t>A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575FA113-8981-F41F-3272-5A22142AE198}"/>
              </a:ext>
            </a:extLst>
          </p:cNvPr>
          <p:cNvSpPr txBox="1"/>
          <p:nvPr/>
        </p:nvSpPr>
        <p:spPr>
          <a:xfrm>
            <a:off x="209190" y="7443447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4372C4"/>
                </a:solidFill>
                <a:latin typeface=""/>
              </a:rPr>
              <a:t>A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A7421B73-C7BC-E36D-70FE-3E0DE5F6A376}"/>
              </a:ext>
            </a:extLst>
          </p:cNvPr>
          <p:cNvSpPr txBox="1"/>
          <p:nvPr/>
        </p:nvSpPr>
        <p:spPr>
          <a:xfrm>
            <a:off x="6535566" y="7398030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92D050"/>
                </a:solidFill>
                <a:latin typeface="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0939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7633C74E-2016-9C6A-DE24-0E715E5884EC}"/>
              </a:ext>
            </a:extLst>
          </p:cNvPr>
          <p:cNvSpPr/>
          <p:nvPr/>
        </p:nvSpPr>
        <p:spPr>
          <a:xfrm>
            <a:off x="980159" y="903544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8CA7CA-2418-52C7-7156-4AF0D26D62D4}"/>
              </a:ext>
            </a:extLst>
          </p:cNvPr>
          <p:cNvSpPr/>
          <p:nvPr/>
        </p:nvSpPr>
        <p:spPr>
          <a:xfrm>
            <a:off x="2257416" y="904661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C4BCA0-176D-C681-AA01-E2A03FE613ED}"/>
              </a:ext>
            </a:extLst>
          </p:cNvPr>
          <p:cNvSpPr/>
          <p:nvPr/>
        </p:nvSpPr>
        <p:spPr>
          <a:xfrm>
            <a:off x="3534673" y="903543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4ACB44-934D-6F76-EE57-41CDC024DBC8}"/>
              </a:ext>
            </a:extLst>
          </p:cNvPr>
          <p:cNvSpPr/>
          <p:nvPr/>
        </p:nvSpPr>
        <p:spPr>
          <a:xfrm>
            <a:off x="4811930" y="903543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22D266-541A-5183-62E3-6C9DE7ED93D1}"/>
              </a:ext>
            </a:extLst>
          </p:cNvPr>
          <p:cNvCxnSpPr>
            <a:cxnSpLocks/>
          </p:cNvCxnSpPr>
          <p:nvPr/>
        </p:nvCxnSpPr>
        <p:spPr>
          <a:xfrm>
            <a:off x="1489768" y="991775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051C85-DBD1-0BED-8147-0BA91C578639}"/>
              </a:ext>
            </a:extLst>
          </p:cNvPr>
          <p:cNvCxnSpPr>
            <a:cxnSpLocks/>
          </p:cNvCxnSpPr>
          <p:nvPr/>
        </p:nvCxnSpPr>
        <p:spPr>
          <a:xfrm flipH="1">
            <a:off x="1481489" y="1155898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12B439-78B3-64B0-8646-61B8F384FCE8}"/>
              </a:ext>
            </a:extLst>
          </p:cNvPr>
          <p:cNvCxnSpPr>
            <a:cxnSpLocks/>
          </p:cNvCxnSpPr>
          <p:nvPr/>
        </p:nvCxnSpPr>
        <p:spPr>
          <a:xfrm>
            <a:off x="2774452" y="994668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B3F8B91-5FDF-5A11-E526-E2DAE2C003FF}"/>
              </a:ext>
            </a:extLst>
          </p:cNvPr>
          <p:cNvCxnSpPr>
            <a:cxnSpLocks/>
          </p:cNvCxnSpPr>
          <p:nvPr/>
        </p:nvCxnSpPr>
        <p:spPr>
          <a:xfrm flipH="1">
            <a:off x="2757835" y="1155898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66C636-CCD1-E887-BAB1-7BCB5C54B2A3}"/>
              </a:ext>
            </a:extLst>
          </p:cNvPr>
          <p:cNvCxnSpPr>
            <a:cxnSpLocks/>
          </p:cNvCxnSpPr>
          <p:nvPr/>
        </p:nvCxnSpPr>
        <p:spPr>
          <a:xfrm>
            <a:off x="4052154" y="991775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08A50C-D2E2-E9DE-A01C-707EF9315666}"/>
              </a:ext>
            </a:extLst>
          </p:cNvPr>
          <p:cNvCxnSpPr>
            <a:cxnSpLocks/>
          </p:cNvCxnSpPr>
          <p:nvPr/>
        </p:nvCxnSpPr>
        <p:spPr>
          <a:xfrm flipH="1">
            <a:off x="4005480" y="1154472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DCEC3DF8-A0E9-9D82-4726-6EC3119B1E76}"/>
              </a:ext>
            </a:extLst>
          </p:cNvPr>
          <p:cNvSpPr/>
          <p:nvPr/>
        </p:nvSpPr>
        <p:spPr>
          <a:xfrm>
            <a:off x="980159" y="2024722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789B6F2-5CE4-2525-3DFD-4686F544217D}"/>
              </a:ext>
            </a:extLst>
          </p:cNvPr>
          <p:cNvSpPr/>
          <p:nvPr/>
        </p:nvSpPr>
        <p:spPr>
          <a:xfrm>
            <a:off x="2257416" y="2025839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504C8A5-9818-2027-0060-296DFCE66EE9}"/>
              </a:ext>
            </a:extLst>
          </p:cNvPr>
          <p:cNvSpPr/>
          <p:nvPr/>
        </p:nvSpPr>
        <p:spPr>
          <a:xfrm>
            <a:off x="3534673" y="2024721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C5279A-2D93-3D4F-EC67-DEA7C1C7CF37}"/>
              </a:ext>
            </a:extLst>
          </p:cNvPr>
          <p:cNvSpPr/>
          <p:nvPr/>
        </p:nvSpPr>
        <p:spPr>
          <a:xfrm>
            <a:off x="4811930" y="2024721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D46C915-1607-76FD-6962-367F8C6ECB56}"/>
              </a:ext>
            </a:extLst>
          </p:cNvPr>
          <p:cNvCxnSpPr>
            <a:cxnSpLocks/>
          </p:cNvCxnSpPr>
          <p:nvPr/>
        </p:nvCxnSpPr>
        <p:spPr>
          <a:xfrm>
            <a:off x="1489768" y="2112953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A029622-C90E-E370-BCEF-2FF436C56149}"/>
              </a:ext>
            </a:extLst>
          </p:cNvPr>
          <p:cNvCxnSpPr>
            <a:cxnSpLocks/>
          </p:cNvCxnSpPr>
          <p:nvPr/>
        </p:nvCxnSpPr>
        <p:spPr>
          <a:xfrm flipH="1">
            <a:off x="1481489" y="2277076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07165A-2B24-2D9B-E705-BB1C17B11F0B}"/>
              </a:ext>
            </a:extLst>
          </p:cNvPr>
          <p:cNvCxnSpPr>
            <a:cxnSpLocks/>
          </p:cNvCxnSpPr>
          <p:nvPr/>
        </p:nvCxnSpPr>
        <p:spPr>
          <a:xfrm>
            <a:off x="2774452" y="2115846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61A61D1-0AAF-52C0-5593-74EBB46D6DEE}"/>
              </a:ext>
            </a:extLst>
          </p:cNvPr>
          <p:cNvCxnSpPr>
            <a:cxnSpLocks/>
          </p:cNvCxnSpPr>
          <p:nvPr/>
        </p:nvCxnSpPr>
        <p:spPr>
          <a:xfrm flipH="1">
            <a:off x="2757835" y="2277076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F277B1-F3EE-A508-36B6-0106A62C80EA}"/>
              </a:ext>
            </a:extLst>
          </p:cNvPr>
          <p:cNvCxnSpPr>
            <a:cxnSpLocks/>
          </p:cNvCxnSpPr>
          <p:nvPr/>
        </p:nvCxnSpPr>
        <p:spPr>
          <a:xfrm>
            <a:off x="4052154" y="2112953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1366C0B-F1DB-C989-CD62-84FA35BDD447}"/>
              </a:ext>
            </a:extLst>
          </p:cNvPr>
          <p:cNvCxnSpPr>
            <a:cxnSpLocks/>
          </p:cNvCxnSpPr>
          <p:nvPr/>
        </p:nvCxnSpPr>
        <p:spPr>
          <a:xfrm flipV="1">
            <a:off x="1121368" y="1325574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0F367E-B78E-F1E7-F6FF-F191B154B989}"/>
              </a:ext>
            </a:extLst>
          </p:cNvPr>
          <p:cNvCxnSpPr>
            <a:cxnSpLocks/>
          </p:cNvCxnSpPr>
          <p:nvPr/>
        </p:nvCxnSpPr>
        <p:spPr>
          <a:xfrm flipV="1">
            <a:off x="2399834" y="1325574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BEFEB54-8E69-62C4-F0CE-2DCA19544DD1}"/>
              </a:ext>
            </a:extLst>
          </p:cNvPr>
          <p:cNvCxnSpPr>
            <a:cxnSpLocks/>
          </p:cNvCxnSpPr>
          <p:nvPr/>
        </p:nvCxnSpPr>
        <p:spPr>
          <a:xfrm flipV="1">
            <a:off x="3697657" y="1325574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98CF26-0A80-0F4A-32C2-9D0DA10AF196}"/>
              </a:ext>
            </a:extLst>
          </p:cNvPr>
          <p:cNvCxnSpPr>
            <a:cxnSpLocks/>
          </p:cNvCxnSpPr>
          <p:nvPr/>
        </p:nvCxnSpPr>
        <p:spPr>
          <a:xfrm>
            <a:off x="4893293" y="1341935"/>
            <a:ext cx="0" cy="56203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7C965CA-A5F7-DDBE-9AEC-EE0493ADDAF0}"/>
              </a:ext>
            </a:extLst>
          </p:cNvPr>
          <p:cNvCxnSpPr>
            <a:cxnSpLocks/>
          </p:cNvCxnSpPr>
          <p:nvPr/>
        </p:nvCxnSpPr>
        <p:spPr>
          <a:xfrm flipV="1">
            <a:off x="5043377" y="1325574"/>
            <a:ext cx="0" cy="57839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5C8CBB37-E159-A1CD-D948-BD625067713F}"/>
              </a:ext>
            </a:extLst>
          </p:cNvPr>
          <p:cNvSpPr/>
          <p:nvPr/>
        </p:nvSpPr>
        <p:spPr>
          <a:xfrm>
            <a:off x="980159" y="3201621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9503F00-F86D-D133-998F-A5DED7A5F652}"/>
              </a:ext>
            </a:extLst>
          </p:cNvPr>
          <p:cNvSpPr/>
          <p:nvPr/>
        </p:nvSpPr>
        <p:spPr>
          <a:xfrm>
            <a:off x="2257416" y="3202738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0A6A5F2-0709-796A-4C88-0A4DEEC09D8F}"/>
              </a:ext>
            </a:extLst>
          </p:cNvPr>
          <p:cNvSpPr/>
          <p:nvPr/>
        </p:nvSpPr>
        <p:spPr>
          <a:xfrm>
            <a:off x="3534673" y="3201620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CD1BD2A-7042-4191-F25E-02D5AD90D11F}"/>
              </a:ext>
            </a:extLst>
          </p:cNvPr>
          <p:cNvSpPr/>
          <p:nvPr/>
        </p:nvSpPr>
        <p:spPr>
          <a:xfrm>
            <a:off x="4811930" y="3201620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45EF36F-E10A-ABE8-9283-6A6CE0F149B4}"/>
              </a:ext>
            </a:extLst>
          </p:cNvPr>
          <p:cNvCxnSpPr>
            <a:cxnSpLocks/>
          </p:cNvCxnSpPr>
          <p:nvPr/>
        </p:nvCxnSpPr>
        <p:spPr>
          <a:xfrm>
            <a:off x="1489768" y="3289852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2505E18-4A84-85D3-D0B7-0B62958D07D9}"/>
              </a:ext>
            </a:extLst>
          </p:cNvPr>
          <p:cNvCxnSpPr>
            <a:cxnSpLocks/>
          </p:cNvCxnSpPr>
          <p:nvPr/>
        </p:nvCxnSpPr>
        <p:spPr>
          <a:xfrm flipH="1">
            <a:off x="1481489" y="3453975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81E06A3-FD72-63C3-87C7-08680D8A6FF6}"/>
              </a:ext>
            </a:extLst>
          </p:cNvPr>
          <p:cNvCxnSpPr>
            <a:cxnSpLocks/>
          </p:cNvCxnSpPr>
          <p:nvPr/>
        </p:nvCxnSpPr>
        <p:spPr>
          <a:xfrm>
            <a:off x="2774452" y="3377270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AC6267B-67A7-E2C6-718F-7A0A00477104}"/>
              </a:ext>
            </a:extLst>
          </p:cNvPr>
          <p:cNvCxnSpPr>
            <a:cxnSpLocks/>
          </p:cNvCxnSpPr>
          <p:nvPr/>
        </p:nvCxnSpPr>
        <p:spPr>
          <a:xfrm>
            <a:off x="4052154" y="3289852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36CDB77-ACC4-5073-3F66-9EE52104305E}"/>
              </a:ext>
            </a:extLst>
          </p:cNvPr>
          <p:cNvCxnSpPr>
            <a:cxnSpLocks/>
          </p:cNvCxnSpPr>
          <p:nvPr/>
        </p:nvCxnSpPr>
        <p:spPr>
          <a:xfrm flipH="1">
            <a:off x="4005480" y="3452549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148A67B-1375-60E6-75AA-1F9403EFCCA3}"/>
              </a:ext>
            </a:extLst>
          </p:cNvPr>
          <p:cNvCxnSpPr>
            <a:cxnSpLocks/>
          </p:cNvCxnSpPr>
          <p:nvPr/>
        </p:nvCxnSpPr>
        <p:spPr>
          <a:xfrm>
            <a:off x="1048124" y="2518834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2A2A3C7-BF39-8906-441C-FBC4AD023036}"/>
              </a:ext>
            </a:extLst>
          </p:cNvPr>
          <p:cNvCxnSpPr>
            <a:cxnSpLocks/>
          </p:cNvCxnSpPr>
          <p:nvPr/>
        </p:nvCxnSpPr>
        <p:spPr>
          <a:xfrm flipV="1">
            <a:off x="1198208" y="2502473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031F483-82EB-1417-25A9-027DFC38B714}"/>
              </a:ext>
            </a:extLst>
          </p:cNvPr>
          <p:cNvCxnSpPr>
            <a:cxnSpLocks/>
          </p:cNvCxnSpPr>
          <p:nvPr/>
        </p:nvCxnSpPr>
        <p:spPr>
          <a:xfrm>
            <a:off x="2318906" y="2518834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7484728-8C6B-8F19-59A4-2D0673B0F6F9}"/>
              </a:ext>
            </a:extLst>
          </p:cNvPr>
          <p:cNvCxnSpPr>
            <a:cxnSpLocks/>
          </p:cNvCxnSpPr>
          <p:nvPr/>
        </p:nvCxnSpPr>
        <p:spPr>
          <a:xfrm flipV="1">
            <a:off x="2468990" y="2502473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F3CD9F9-865E-7981-AF5E-F85E401FF9B3}"/>
              </a:ext>
            </a:extLst>
          </p:cNvPr>
          <p:cNvCxnSpPr>
            <a:cxnSpLocks/>
          </p:cNvCxnSpPr>
          <p:nvPr/>
        </p:nvCxnSpPr>
        <p:spPr>
          <a:xfrm>
            <a:off x="3697657" y="2518834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C308E4A-D0B4-8C51-4E3E-0C5BE198AA0E}"/>
              </a:ext>
            </a:extLst>
          </p:cNvPr>
          <p:cNvCxnSpPr>
            <a:cxnSpLocks/>
          </p:cNvCxnSpPr>
          <p:nvPr/>
        </p:nvCxnSpPr>
        <p:spPr>
          <a:xfrm>
            <a:off x="4893293" y="2518834"/>
            <a:ext cx="0" cy="56203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4C5A8B6-9097-1A52-2BC4-67DC2AE098B6}"/>
              </a:ext>
            </a:extLst>
          </p:cNvPr>
          <p:cNvCxnSpPr>
            <a:cxnSpLocks/>
          </p:cNvCxnSpPr>
          <p:nvPr/>
        </p:nvCxnSpPr>
        <p:spPr>
          <a:xfrm flipV="1">
            <a:off x="5043377" y="2502473"/>
            <a:ext cx="0" cy="57839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ED49BFE4-A0A8-1115-09B5-69F5874BCD42}"/>
              </a:ext>
            </a:extLst>
          </p:cNvPr>
          <p:cNvSpPr/>
          <p:nvPr/>
        </p:nvSpPr>
        <p:spPr>
          <a:xfrm>
            <a:off x="980159" y="4378520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BF8F633-0669-8E88-01AA-C7DBA971490D}"/>
              </a:ext>
            </a:extLst>
          </p:cNvPr>
          <p:cNvSpPr/>
          <p:nvPr/>
        </p:nvSpPr>
        <p:spPr>
          <a:xfrm>
            <a:off x="2257416" y="4379637"/>
            <a:ext cx="316523" cy="316523"/>
          </a:xfrm>
          <a:prstGeom prst="ellipse">
            <a:avLst/>
          </a:prstGeom>
          <a:solidFill>
            <a:srgbClr val="43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83A8BB4-F433-01A4-6FAB-C5F23C28A79B}"/>
              </a:ext>
            </a:extLst>
          </p:cNvPr>
          <p:cNvSpPr/>
          <p:nvPr/>
        </p:nvSpPr>
        <p:spPr>
          <a:xfrm>
            <a:off x="3534673" y="4378519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E2EB4FA-64EC-633D-57DD-46B73E08DE60}"/>
              </a:ext>
            </a:extLst>
          </p:cNvPr>
          <p:cNvSpPr/>
          <p:nvPr/>
        </p:nvSpPr>
        <p:spPr>
          <a:xfrm>
            <a:off x="4811930" y="4378519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1CA5E42-E811-24F0-A33F-684221FD3D9D}"/>
              </a:ext>
            </a:extLst>
          </p:cNvPr>
          <p:cNvCxnSpPr>
            <a:cxnSpLocks/>
          </p:cNvCxnSpPr>
          <p:nvPr/>
        </p:nvCxnSpPr>
        <p:spPr>
          <a:xfrm>
            <a:off x="1489768" y="4466751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4D1BDB0-972C-42EB-F9BF-08C2435BB620}"/>
              </a:ext>
            </a:extLst>
          </p:cNvPr>
          <p:cNvCxnSpPr>
            <a:cxnSpLocks/>
          </p:cNvCxnSpPr>
          <p:nvPr/>
        </p:nvCxnSpPr>
        <p:spPr>
          <a:xfrm flipH="1">
            <a:off x="1481489" y="4630874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086E47B-467D-ED96-D265-A723AF73F5DE}"/>
              </a:ext>
            </a:extLst>
          </p:cNvPr>
          <p:cNvCxnSpPr>
            <a:cxnSpLocks/>
          </p:cNvCxnSpPr>
          <p:nvPr/>
        </p:nvCxnSpPr>
        <p:spPr>
          <a:xfrm>
            <a:off x="2774452" y="4594148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4374485-AA30-D526-8651-D5F0F6E8C0A5}"/>
              </a:ext>
            </a:extLst>
          </p:cNvPr>
          <p:cNvCxnSpPr>
            <a:cxnSpLocks/>
          </p:cNvCxnSpPr>
          <p:nvPr/>
        </p:nvCxnSpPr>
        <p:spPr>
          <a:xfrm>
            <a:off x="4052154" y="4466751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7CC9558-C2EC-E15C-0E29-7C69EF5C0543}"/>
              </a:ext>
            </a:extLst>
          </p:cNvPr>
          <p:cNvCxnSpPr>
            <a:cxnSpLocks/>
          </p:cNvCxnSpPr>
          <p:nvPr/>
        </p:nvCxnSpPr>
        <p:spPr>
          <a:xfrm flipH="1">
            <a:off x="4005480" y="4629448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827E6F7-C319-309F-8775-B1B13C283E8E}"/>
              </a:ext>
            </a:extLst>
          </p:cNvPr>
          <p:cNvCxnSpPr>
            <a:cxnSpLocks/>
          </p:cNvCxnSpPr>
          <p:nvPr/>
        </p:nvCxnSpPr>
        <p:spPr>
          <a:xfrm>
            <a:off x="1048124" y="3695733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B4A0922-D56A-D3D0-D57E-06FFF03B128E}"/>
              </a:ext>
            </a:extLst>
          </p:cNvPr>
          <p:cNvCxnSpPr>
            <a:cxnSpLocks/>
          </p:cNvCxnSpPr>
          <p:nvPr/>
        </p:nvCxnSpPr>
        <p:spPr>
          <a:xfrm flipV="1">
            <a:off x="1198208" y="3679372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3F744FA-BD58-EDC0-C7C7-A05DADF1A025}"/>
              </a:ext>
            </a:extLst>
          </p:cNvPr>
          <p:cNvCxnSpPr>
            <a:cxnSpLocks/>
          </p:cNvCxnSpPr>
          <p:nvPr/>
        </p:nvCxnSpPr>
        <p:spPr>
          <a:xfrm>
            <a:off x="2318906" y="3695733"/>
            <a:ext cx="0" cy="562035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D72095D-F9DF-7374-2322-A82AFAB36629}"/>
              </a:ext>
            </a:extLst>
          </p:cNvPr>
          <p:cNvCxnSpPr>
            <a:cxnSpLocks/>
          </p:cNvCxnSpPr>
          <p:nvPr/>
        </p:nvCxnSpPr>
        <p:spPr>
          <a:xfrm flipV="1">
            <a:off x="2468990" y="3679372"/>
            <a:ext cx="0" cy="578396"/>
          </a:xfrm>
          <a:prstGeom prst="straightConnector1">
            <a:avLst/>
          </a:prstGeom>
          <a:ln w="57150">
            <a:solidFill>
              <a:srgbClr val="43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2DC6318-7500-4916-9978-BB644573D268}"/>
              </a:ext>
            </a:extLst>
          </p:cNvPr>
          <p:cNvCxnSpPr>
            <a:cxnSpLocks/>
          </p:cNvCxnSpPr>
          <p:nvPr/>
        </p:nvCxnSpPr>
        <p:spPr>
          <a:xfrm>
            <a:off x="3613133" y="3695733"/>
            <a:ext cx="0" cy="56203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7C0965A-0DFB-DBA8-9105-5A20491E1085}"/>
              </a:ext>
            </a:extLst>
          </p:cNvPr>
          <p:cNvCxnSpPr>
            <a:cxnSpLocks/>
          </p:cNvCxnSpPr>
          <p:nvPr/>
        </p:nvCxnSpPr>
        <p:spPr>
          <a:xfrm flipV="1">
            <a:off x="3763217" y="3679372"/>
            <a:ext cx="0" cy="57839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69E47C8-95CC-AE67-CC29-9FCEABA387BB}"/>
              </a:ext>
            </a:extLst>
          </p:cNvPr>
          <p:cNvCxnSpPr>
            <a:cxnSpLocks/>
          </p:cNvCxnSpPr>
          <p:nvPr/>
        </p:nvCxnSpPr>
        <p:spPr>
          <a:xfrm>
            <a:off x="4893293" y="3695733"/>
            <a:ext cx="0" cy="56203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7FB503E-0A70-E370-3EC2-618EDA9A8C12}"/>
              </a:ext>
            </a:extLst>
          </p:cNvPr>
          <p:cNvCxnSpPr>
            <a:cxnSpLocks/>
          </p:cNvCxnSpPr>
          <p:nvPr/>
        </p:nvCxnSpPr>
        <p:spPr>
          <a:xfrm flipV="1">
            <a:off x="5043377" y="3679372"/>
            <a:ext cx="0" cy="578396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Oval 176">
            <a:extLst>
              <a:ext uri="{FF2B5EF4-FFF2-40B4-BE49-F238E27FC236}">
                <a16:creationId xmlns:a16="http://schemas.microsoft.com/office/drawing/2014/main" id="{A00612DC-7927-D066-30E2-F859E7734E14}"/>
              </a:ext>
            </a:extLst>
          </p:cNvPr>
          <p:cNvSpPr/>
          <p:nvPr/>
        </p:nvSpPr>
        <p:spPr>
          <a:xfrm>
            <a:off x="6061753" y="4378519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8CD25CB-3E55-425A-7580-49DBA98C844A}"/>
              </a:ext>
            </a:extLst>
          </p:cNvPr>
          <p:cNvSpPr/>
          <p:nvPr/>
        </p:nvSpPr>
        <p:spPr>
          <a:xfrm>
            <a:off x="6061753" y="2013940"/>
            <a:ext cx="316523" cy="31652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B753FB0C-C2F5-FE2D-C58A-6772A7B4386F}"/>
              </a:ext>
            </a:extLst>
          </p:cNvPr>
          <p:cNvSpPr/>
          <p:nvPr/>
        </p:nvSpPr>
        <p:spPr>
          <a:xfrm>
            <a:off x="6084341" y="903543"/>
            <a:ext cx="316523" cy="316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3A33FF84-9583-3CFC-725A-561A946E9587}"/>
              </a:ext>
            </a:extLst>
          </p:cNvPr>
          <p:cNvSpPr/>
          <p:nvPr/>
        </p:nvSpPr>
        <p:spPr>
          <a:xfrm>
            <a:off x="7361598" y="903543"/>
            <a:ext cx="316523" cy="316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3D951500-8EB6-5AD0-EC05-C7B328F0B7AD}"/>
              </a:ext>
            </a:extLst>
          </p:cNvPr>
          <p:cNvCxnSpPr>
            <a:cxnSpLocks/>
          </p:cNvCxnSpPr>
          <p:nvPr/>
        </p:nvCxnSpPr>
        <p:spPr>
          <a:xfrm>
            <a:off x="5294105" y="4465633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BA0DE530-7E63-AC34-374C-4056D2A71F4C}"/>
              </a:ext>
            </a:extLst>
          </p:cNvPr>
          <p:cNvCxnSpPr>
            <a:cxnSpLocks/>
          </p:cNvCxnSpPr>
          <p:nvPr/>
        </p:nvCxnSpPr>
        <p:spPr>
          <a:xfrm flipH="1">
            <a:off x="5285826" y="4629756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F285C9E-ECFC-23C1-29FB-C47B694F95C4}"/>
              </a:ext>
            </a:extLst>
          </p:cNvPr>
          <p:cNvCxnSpPr>
            <a:cxnSpLocks/>
          </p:cNvCxnSpPr>
          <p:nvPr/>
        </p:nvCxnSpPr>
        <p:spPr>
          <a:xfrm>
            <a:off x="5301532" y="2105065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5E033D07-8DFE-BAFA-8B68-4C2F9E135CC0}"/>
              </a:ext>
            </a:extLst>
          </p:cNvPr>
          <p:cNvCxnSpPr>
            <a:cxnSpLocks/>
          </p:cNvCxnSpPr>
          <p:nvPr/>
        </p:nvCxnSpPr>
        <p:spPr>
          <a:xfrm flipH="1">
            <a:off x="5284915" y="2266295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CDBC0B3B-1977-33C4-E1B0-7055C47C8B2C}"/>
              </a:ext>
            </a:extLst>
          </p:cNvPr>
          <p:cNvCxnSpPr>
            <a:cxnSpLocks/>
          </p:cNvCxnSpPr>
          <p:nvPr/>
        </p:nvCxnSpPr>
        <p:spPr>
          <a:xfrm>
            <a:off x="6618673" y="994668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66609C89-797C-990B-EE87-40AB2B8018CE}"/>
              </a:ext>
            </a:extLst>
          </p:cNvPr>
          <p:cNvCxnSpPr>
            <a:cxnSpLocks/>
          </p:cNvCxnSpPr>
          <p:nvPr/>
        </p:nvCxnSpPr>
        <p:spPr>
          <a:xfrm flipH="1">
            <a:off x="6618672" y="1137004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>
            <a:extLst>
              <a:ext uri="{FF2B5EF4-FFF2-40B4-BE49-F238E27FC236}">
                <a16:creationId xmlns:a16="http://schemas.microsoft.com/office/drawing/2014/main" id="{8A1DFE7E-6FD2-6BA4-052B-F6C99403CD9C}"/>
              </a:ext>
            </a:extLst>
          </p:cNvPr>
          <p:cNvSpPr/>
          <p:nvPr/>
        </p:nvSpPr>
        <p:spPr>
          <a:xfrm>
            <a:off x="7361598" y="2024721"/>
            <a:ext cx="316523" cy="316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060226E7-6F4A-4ED8-8923-0E250A8BA37B}"/>
              </a:ext>
            </a:extLst>
          </p:cNvPr>
          <p:cNvCxnSpPr>
            <a:cxnSpLocks/>
          </p:cNvCxnSpPr>
          <p:nvPr/>
        </p:nvCxnSpPr>
        <p:spPr>
          <a:xfrm>
            <a:off x="7452898" y="1341935"/>
            <a:ext cx="0" cy="5620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82165433-79EC-F207-8EA4-7A0BC53A15DF}"/>
              </a:ext>
            </a:extLst>
          </p:cNvPr>
          <p:cNvCxnSpPr>
            <a:cxnSpLocks/>
          </p:cNvCxnSpPr>
          <p:nvPr/>
        </p:nvCxnSpPr>
        <p:spPr>
          <a:xfrm flipV="1">
            <a:off x="7602982" y="1325574"/>
            <a:ext cx="0" cy="5783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Oval 210">
            <a:extLst>
              <a:ext uri="{FF2B5EF4-FFF2-40B4-BE49-F238E27FC236}">
                <a16:creationId xmlns:a16="http://schemas.microsoft.com/office/drawing/2014/main" id="{BD33FCFA-6571-888A-FE57-7DFB35B3425D}"/>
              </a:ext>
            </a:extLst>
          </p:cNvPr>
          <p:cNvSpPr/>
          <p:nvPr/>
        </p:nvSpPr>
        <p:spPr>
          <a:xfrm>
            <a:off x="6084341" y="3201620"/>
            <a:ext cx="316523" cy="316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E4B9C5A9-4293-3ACA-D085-6E55758219D7}"/>
              </a:ext>
            </a:extLst>
          </p:cNvPr>
          <p:cNvSpPr/>
          <p:nvPr/>
        </p:nvSpPr>
        <p:spPr>
          <a:xfrm>
            <a:off x="7361598" y="3201620"/>
            <a:ext cx="316523" cy="316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BEB42F6E-151B-A501-3DD2-BD2E19E47FD3}"/>
              </a:ext>
            </a:extLst>
          </p:cNvPr>
          <p:cNvCxnSpPr>
            <a:cxnSpLocks/>
          </p:cNvCxnSpPr>
          <p:nvPr/>
        </p:nvCxnSpPr>
        <p:spPr>
          <a:xfrm>
            <a:off x="6618673" y="3292745"/>
            <a:ext cx="627682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36EC081E-F94F-3AAD-A6EE-D51CD55E1FA1}"/>
              </a:ext>
            </a:extLst>
          </p:cNvPr>
          <p:cNvCxnSpPr>
            <a:cxnSpLocks/>
          </p:cNvCxnSpPr>
          <p:nvPr/>
        </p:nvCxnSpPr>
        <p:spPr>
          <a:xfrm flipH="1">
            <a:off x="6618672" y="3435081"/>
            <a:ext cx="611701" cy="0"/>
          </a:xfrm>
          <a:prstGeom prst="straightConnector1">
            <a:avLst/>
          </a:prstGeom>
          <a:solidFill>
            <a:schemeClr val="bg1">
              <a:lumMod val="75000"/>
            </a:schemeClr>
          </a:solidFill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12E5EC77-79A9-523E-96FD-A35471EF691E}"/>
              </a:ext>
            </a:extLst>
          </p:cNvPr>
          <p:cNvCxnSpPr>
            <a:cxnSpLocks/>
          </p:cNvCxnSpPr>
          <p:nvPr/>
        </p:nvCxnSpPr>
        <p:spPr>
          <a:xfrm>
            <a:off x="7452898" y="2518834"/>
            <a:ext cx="0" cy="5620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19FECF8D-0AD7-ED8E-3281-6CECE594A4B2}"/>
              </a:ext>
            </a:extLst>
          </p:cNvPr>
          <p:cNvCxnSpPr>
            <a:cxnSpLocks/>
          </p:cNvCxnSpPr>
          <p:nvPr/>
        </p:nvCxnSpPr>
        <p:spPr>
          <a:xfrm flipV="1">
            <a:off x="7602982" y="2502473"/>
            <a:ext cx="0" cy="5783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Oval 232">
            <a:extLst>
              <a:ext uri="{FF2B5EF4-FFF2-40B4-BE49-F238E27FC236}">
                <a16:creationId xmlns:a16="http://schemas.microsoft.com/office/drawing/2014/main" id="{E80CB0EC-20DE-8FA4-1F71-82DF99E5C475}"/>
              </a:ext>
            </a:extLst>
          </p:cNvPr>
          <p:cNvSpPr/>
          <p:nvPr/>
        </p:nvSpPr>
        <p:spPr>
          <a:xfrm>
            <a:off x="7361598" y="4378519"/>
            <a:ext cx="316523" cy="31652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25E89CD9-4DDC-DBDB-3455-8F8FDC5FA479}"/>
              </a:ext>
            </a:extLst>
          </p:cNvPr>
          <p:cNvCxnSpPr>
            <a:cxnSpLocks/>
          </p:cNvCxnSpPr>
          <p:nvPr/>
        </p:nvCxnSpPr>
        <p:spPr>
          <a:xfrm>
            <a:off x="7452898" y="3695733"/>
            <a:ext cx="0" cy="56203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68943274-4552-F7F5-F647-377EF830D7D1}"/>
              </a:ext>
            </a:extLst>
          </p:cNvPr>
          <p:cNvCxnSpPr>
            <a:cxnSpLocks/>
          </p:cNvCxnSpPr>
          <p:nvPr/>
        </p:nvCxnSpPr>
        <p:spPr>
          <a:xfrm flipV="1">
            <a:off x="7602982" y="3679372"/>
            <a:ext cx="0" cy="5783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TextBox 287">
            <a:extLst>
              <a:ext uri="{FF2B5EF4-FFF2-40B4-BE49-F238E27FC236}">
                <a16:creationId xmlns:a16="http://schemas.microsoft.com/office/drawing/2014/main" id="{46D6BDCB-489F-98E0-2ABF-F4C3A59A12BF}"/>
              </a:ext>
            </a:extLst>
          </p:cNvPr>
          <p:cNvSpPr txBox="1"/>
          <p:nvPr/>
        </p:nvSpPr>
        <p:spPr>
          <a:xfrm>
            <a:off x="4617181" y="4781484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92D050"/>
                </a:solidFill>
                <a:latin typeface=""/>
              </a:rPr>
              <a:t>B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6E614F0D-AA59-54D0-A359-3D5E7BEF5122}"/>
              </a:ext>
            </a:extLst>
          </p:cNvPr>
          <p:cNvSpPr txBox="1"/>
          <p:nvPr/>
        </p:nvSpPr>
        <p:spPr>
          <a:xfrm>
            <a:off x="252899" y="2330463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4372C4"/>
                </a:solidFill>
                <a:latin typeface=""/>
              </a:rPr>
              <a:t>A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A7421B73-C7BC-E36D-70FE-3E0DE5F6A376}"/>
              </a:ext>
            </a:extLst>
          </p:cNvPr>
          <p:cNvSpPr txBox="1"/>
          <p:nvPr/>
        </p:nvSpPr>
        <p:spPr>
          <a:xfrm>
            <a:off x="7747017" y="2362219"/>
            <a:ext cx="5731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899521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73A5F1-7148-A59A-7ED5-58058DEB94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24" t="34187" r="32694" b="31407"/>
          <a:stretch/>
        </p:blipFill>
        <p:spPr>
          <a:xfrm>
            <a:off x="3446986" y="6442396"/>
            <a:ext cx="1371600" cy="1306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172667-96C3-C60F-829F-451D3CB42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213" y="6601854"/>
            <a:ext cx="1952535" cy="1159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7B983-6929-7064-B956-E5E1571E96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47"/>
          <a:stretch/>
        </p:blipFill>
        <p:spPr>
          <a:xfrm>
            <a:off x="6831300" y="6143241"/>
            <a:ext cx="2697704" cy="2214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7BE0EF-6757-EA65-9E6F-F7474D3070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24" t="6244" r="11322"/>
          <a:stretch/>
        </p:blipFill>
        <p:spPr>
          <a:xfrm>
            <a:off x="9348207" y="5917878"/>
            <a:ext cx="2554217" cy="270255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262789-CF01-50DE-C87D-B173EB7B87A1}"/>
              </a:ext>
            </a:extLst>
          </p:cNvPr>
          <p:cNvCxnSpPr>
            <a:cxnSpLocks/>
          </p:cNvCxnSpPr>
          <p:nvPr/>
        </p:nvCxnSpPr>
        <p:spPr>
          <a:xfrm>
            <a:off x="3287368" y="5572213"/>
            <a:ext cx="8136311" cy="1423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D13455E-9BD6-C68F-C63F-C10FE6A18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1936" y="6913983"/>
            <a:ext cx="802940" cy="5352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3EDF6D-FD27-22AA-894D-7426F4AE6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8850" y="3497116"/>
            <a:ext cx="1515421" cy="1094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4DBC8C-5E4F-B966-5F08-08C27F749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9383" y="3709382"/>
            <a:ext cx="802940" cy="5352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28C4EA-2998-25E9-B937-9E583F81D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9498" y="3196618"/>
            <a:ext cx="1971657" cy="17074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4E4B0B-271B-82FD-FAD5-9D30B6D94D2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622"/>
          <a:stretch/>
        </p:blipFill>
        <p:spPr>
          <a:xfrm>
            <a:off x="6777220" y="2941354"/>
            <a:ext cx="2187818" cy="23873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AC37EF-A6CA-2066-C27D-6DB8CBF204A6}"/>
              </a:ext>
            </a:extLst>
          </p:cNvPr>
          <p:cNvSpPr txBox="1"/>
          <p:nvPr/>
        </p:nvSpPr>
        <p:spPr>
          <a:xfrm>
            <a:off x="11431363" y="5320740"/>
            <a:ext cx="284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"/>
              </a:rPr>
              <a:t>t</a:t>
            </a:r>
            <a:endParaRPr lang="en-US" sz="2800" dirty="0">
              <a:latin typeface="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05699D9-B76A-C7D5-341C-0B11B9C95A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1994" y="2838008"/>
            <a:ext cx="2306458" cy="230022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36C3809-053B-63E3-3618-B0228C65DD10}"/>
              </a:ext>
            </a:extLst>
          </p:cNvPr>
          <p:cNvSpPr txBox="1"/>
          <p:nvPr/>
        </p:nvSpPr>
        <p:spPr>
          <a:xfrm>
            <a:off x="3003418" y="2702495"/>
            <a:ext cx="83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"/>
                <a:cs typeface="Calibri" panose="020F0502020204030204" pitchFamily="34" charset="0"/>
              </a:rPr>
              <a:t>(a)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24D42C-A1F9-5945-2221-2D0F2ACB661D}"/>
              </a:ext>
            </a:extLst>
          </p:cNvPr>
          <p:cNvSpPr txBox="1"/>
          <p:nvPr/>
        </p:nvSpPr>
        <p:spPr>
          <a:xfrm>
            <a:off x="3003418" y="5907096"/>
            <a:ext cx="830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"/>
                <a:cs typeface="Calibri" panose="020F0502020204030204" pitchFamily="34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3342658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1D9843-ADD4-9B82-4907-D28910F8C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466" y="3105401"/>
            <a:ext cx="7157544" cy="6212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A5D9E8-3526-8DF9-142B-9AFD7EF0AB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EFE"/>
              </a:clrFrom>
              <a:clrTo>
                <a:srgbClr val="FFFEFE">
                  <a:alpha val="0"/>
                </a:srgbClr>
              </a:clrTo>
            </a:clrChange>
          </a:blip>
          <a:srcRect l="11116" t="7485" r="18571" b="12313"/>
          <a:stretch/>
        </p:blipFill>
        <p:spPr>
          <a:xfrm>
            <a:off x="4311824" y="3572908"/>
            <a:ext cx="5384571" cy="500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59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366987-2F77-B033-2CC7-8EB924E22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18" y="2487612"/>
            <a:ext cx="3365500" cy="292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E4A3CF-9A50-C9B5-B9F4-D5ADC6BC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768" y="5789438"/>
            <a:ext cx="3581400" cy="292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BE1DD4-C138-37B7-C0F5-BE561326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0854" y="1380276"/>
            <a:ext cx="5734887" cy="4903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1E043E-E831-FFFC-1A64-EDE3F943B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581" y="3948112"/>
            <a:ext cx="36195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29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0E8AA8D2-A864-D6FE-794C-C6D71CE26279}"/>
              </a:ext>
            </a:extLst>
          </p:cNvPr>
          <p:cNvSpPr/>
          <p:nvPr/>
        </p:nvSpPr>
        <p:spPr>
          <a:xfrm>
            <a:off x="2325190" y="1646638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494D7E-2279-63E4-259E-85C36D839072}"/>
              </a:ext>
            </a:extLst>
          </p:cNvPr>
          <p:cNvSpPr/>
          <p:nvPr/>
        </p:nvSpPr>
        <p:spPr>
          <a:xfrm>
            <a:off x="2971445" y="1647755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B5105C-4CAC-8CF6-4211-088C8E8DE3D2}"/>
              </a:ext>
            </a:extLst>
          </p:cNvPr>
          <p:cNvSpPr/>
          <p:nvPr/>
        </p:nvSpPr>
        <p:spPr>
          <a:xfrm>
            <a:off x="3672245" y="1662267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FA4910-DDA5-AB02-C2E1-4CEAB28E5B0D}"/>
              </a:ext>
            </a:extLst>
          </p:cNvPr>
          <p:cNvSpPr/>
          <p:nvPr/>
        </p:nvSpPr>
        <p:spPr>
          <a:xfrm>
            <a:off x="2325190" y="2294563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48FDE4-9048-AE5B-697B-91D0878EEC48}"/>
              </a:ext>
            </a:extLst>
          </p:cNvPr>
          <p:cNvSpPr/>
          <p:nvPr/>
        </p:nvSpPr>
        <p:spPr>
          <a:xfrm>
            <a:off x="2971445" y="2295680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41F598-C267-B8E7-D562-ABFD0D408BB4}"/>
              </a:ext>
            </a:extLst>
          </p:cNvPr>
          <p:cNvSpPr/>
          <p:nvPr/>
        </p:nvSpPr>
        <p:spPr>
          <a:xfrm>
            <a:off x="3672245" y="2310192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B6AFDC-4B9A-6A4E-4A0C-D6A6B43725E2}"/>
              </a:ext>
            </a:extLst>
          </p:cNvPr>
          <p:cNvSpPr/>
          <p:nvPr/>
        </p:nvSpPr>
        <p:spPr>
          <a:xfrm>
            <a:off x="2325190" y="2910638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E9296AB-ABC8-3E94-831B-A539FE8D10D0}"/>
              </a:ext>
            </a:extLst>
          </p:cNvPr>
          <p:cNvSpPr/>
          <p:nvPr/>
        </p:nvSpPr>
        <p:spPr>
          <a:xfrm>
            <a:off x="2971445" y="2911755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B231125-F6C7-F77A-35FC-BE13E74EC5F7}"/>
              </a:ext>
            </a:extLst>
          </p:cNvPr>
          <p:cNvSpPr/>
          <p:nvPr/>
        </p:nvSpPr>
        <p:spPr>
          <a:xfrm>
            <a:off x="3672245" y="2926267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945B0E-CD42-D611-E831-16E7DFE5A0A4}"/>
              </a:ext>
            </a:extLst>
          </p:cNvPr>
          <p:cNvCxnSpPr>
            <a:cxnSpLocks/>
          </p:cNvCxnSpPr>
          <p:nvPr/>
        </p:nvCxnSpPr>
        <p:spPr>
          <a:xfrm flipV="1">
            <a:off x="3119023" y="1413365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9FB97C-81F9-CA52-E8CF-FD7EDD3E6987}"/>
              </a:ext>
            </a:extLst>
          </p:cNvPr>
          <p:cNvCxnSpPr>
            <a:cxnSpLocks/>
          </p:cNvCxnSpPr>
          <p:nvPr/>
        </p:nvCxnSpPr>
        <p:spPr>
          <a:xfrm rot="5400000" flipV="1">
            <a:off x="3862810" y="2122427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ACEDC1-E377-FDFA-4823-B8C8815DAC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19024" y="2765173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860AD7-A272-356D-3757-D2329B8A2AC3}"/>
              </a:ext>
            </a:extLst>
          </p:cNvPr>
          <p:cNvCxnSpPr>
            <a:cxnSpLocks/>
          </p:cNvCxnSpPr>
          <p:nvPr/>
        </p:nvCxnSpPr>
        <p:spPr>
          <a:xfrm rot="16200000" flipV="1">
            <a:off x="2438003" y="2106796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577CAF-2429-7CFF-14B9-E9FFCF9B20AA}"/>
              </a:ext>
            </a:extLst>
          </p:cNvPr>
          <p:cNvCxnSpPr>
            <a:cxnSpLocks/>
          </p:cNvCxnSpPr>
          <p:nvPr/>
        </p:nvCxnSpPr>
        <p:spPr>
          <a:xfrm rot="2700000" flipV="1">
            <a:off x="3862810" y="1428994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78DD11-807C-F744-E6E1-88C054B2720E}"/>
              </a:ext>
            </a:extLst>
          </p:cNvPr>
          <p:cNvCxnSpPr>
            <a:cxnSpLocks/>
          </p:cNvCxnSpPr>
          <p:nvPr/>
        </p:nvCxnSpPr>
        <p:spPr>
          <a:xfrm rot="8100000" flipV="1">
            <a:off x="3853079" y="2764944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C2FE8C-D8B2-1408-5DFF-7C1A6C384932}"/>
              </a:ext>
            </a:extLst>
          </p:cNvPr>
          <p:cNvCxnSpPr>
            <a:cxnSpLocks/>
          </p:cNvCxnSpPr>
          <p:nvPr/>
        </p:nvCxnSpPr>
        <p:spPr>
          <a:xfrm rot="13500000" flipV="1">
            <a:off x="2462011" y="2765173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8F775D9-0838-C9DF-B98C-8A719CA34584}"/>
              </a:ext>
            </a:extLst>
          </p:cNvPr>
          <p:cNvCxnSpPr>
            <a:cxnSpLocks/>
          </p:cNvCxnSpPr>
          <p:nvPr/>
        </p:nvCxnSpPr>
        <p:spPr>
          <a:xfrm rot="18900000" flipV="1">
            <a:off x="2461042" y="1421838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B0729A3-90FF-8B5B-6758-611930129F3E}"/>
              </a:ext>
            </a:extLst>
          </p:cNvPr>
          <p:cNvSpPr/>
          <p:nvPr/>
        </p:nvSpPr>
        <p:spPr>
          <a:xfrm>
            <a:off x="5558216" y="1631007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CC2904-7740-6A45-4C16-2F896C55433C}"/>
              </a:ext>
            </a:extLst>
          </p:cNvPr>
          <p:cNvSpPr/>
          <p:nvPr/>
        </p:nvSpPr>
        <p:spPr>
          <a:xfrm>
            <a:off x="6248716" y="1632124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356D619-D4F4-F23C-B677-E4D7D1E75F55}"/>
              </a:ext>
            </a:extLst>
          </p:cNvPr>
          <p:cNvSpPr/>
          <p:nvPr/>
        </p:nvSpPr>
        <p:spPr>
          <a:xfrm>
            <a:off x="6905271" y="1646636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1CEB1DA-B1B1-F5FE-A096-3B7E370EB070}"/>
              </a:ext>
            </a:extLst>
          </p:cNvPr>
          <p:cNvSpPr/>
          <p:nvPr/>
        </p:nvSpPr>
        <p:spPr>
          <a:xfrm>
            <a:off x="5558216" y="2278932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18763B-FA50-137D-58E5-37F2C9E031C7}"/>
              </a:ext>
            </a:extLst>
          </p:cNvPr>
          <p:cNvSpPr/>
          <p:nvPr/>
        </p:nvSpPr>
        <p:spPr>
          <a:xfrm>
            <a:off x="6248716" y="2280049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09D24F9-C8EC-2BC8-7CDE-FBD11FE4AF22}"/>
              </a:ext>
            </a:extLst>
          </p:cNvPr>
          <p:cNvSpPr/>
          <p:nvPr/>
        </p:nvSpPr>
        <p:spPr>
          <a:xfrm>
            <a:off x="6905271" y="2294561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67D7A2-3E79-403F-DDCD-D01225A4FC65}"/>
              </a:ext>
            </a:extLst>
          </p:cNvPr>
          <p:cNvSpPr/>
          <p:nvPr/>
        </p:nvSpPr>
        <p:spPr>
          <a:xfrm>
            <a:off x="5558216" y="2895007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56FF67-663E-6144-6AA0-DED07BC0F6F4}"/>
              </a:ext>
            </a:extLst>
          </p:cNvPr>
          <p:cNvSpPr/>
          <p:nvPr/>
        </p:nvSpPr>
        <p:spPr>
          <a:xfrm>
            <a:off x="6248716" y="2896124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17FD13-B5AB-7AB0-4F6F-583A37538301}"/>
              </a:ext>
            </a:extLst>
          </p:cNvPr>
          <p:cNvSpPr/>
          <p:nvPr/>
        </p:nvSpPr>
        <p:spPr>
          <a:xfrm>
            <a:off x="6905271" y="2910636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84E307-98EC-52FD-7D09-F45B1A8CB573}"/>
              </a:ext>
            </a:extLst>
          </p:cNvPr>
          <p:cNvCxnSpPr>
            <a:cxnSpLocks/>
          </p:cNvCxnSpPr>
          <p:nvPr/>
        </p:nvCxnSpPr>
        <p:spPr>
          <a:xfrm rot="5400000" flipV="1">
            <a:off x="6428122" y="1446611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EA56CEE-7E16-E68E-5D7D-ABBCF05B42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63532" y="2164306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792FD4E-189D-167C-4591-5BFFA89BC1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47699" y="2703690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451E6E6-AFAF-79CC-E04A-D720FFB710B4}"/>
              </a:ext>
            </a:extLst>
          </p:cNvPr>
          <p:cNvCxnSpPr>
            <a:cxnSpLocks/>
          </p:cNvCxnSpPr>
          <p:nvPr/>
        </p:nvCxnSpPr>
        <p:spPr>
          <a:xfrm flipV="1">
            <a:off x="5705658" y="2069732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B945E9-A337-2DC3-9807-7C51CEBD4FE4}"/>
              </a:ext>
            </a:extLst>
          </p:cNvPr>
          <p:cNvCxnSpPr>
            <a:cxnSpLocks/>
          </p:cNvCxnSpPr>
          <p:nvPr/>
        </p:nvCxnSpPr>
        <p:spPr>
          <a:xfrm rot="8100000" flipV="1">
            <a:off x="7086104" y="1476991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D0F180-F736-DFB6-1460-2656768ACD0B}"/>
              </a:ext>
            </a:extLst>
          </p:cNvPr>
          <p:cNvCxnSpPr>
            <a:cxnSpLocks/>
          </p:cNvCxnSpPr>
          <p:nvPr/>
        </p:nvCxnSpPr>
        <p:spPr>
          <a:xfrm rot="13500000" flipV="1">
            <a:off x="7036658" y="2749541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6AD8E6-C0C3-16D7-2556-7ED9829242A0}"/>
              </a:ext>
            </a:extLst>
          </p:cNvPr>
          <p:cNvCxnSpPr>
            <a:cxnSpLocks/>
          </p:cNvCxnSpPr>
          <p:nvPr/>
        </p:nvCxnSpPr>
        <p:spPr>
          <a:xfrm rot="18900000" flipV="1">
            <a:off x="5695743" y="2688061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CEA153C-B164-EF82-AE99-7B10021FB289}"/>
              </a:ext>
            </a:extLst>
          </p:cNvPr>
          <p:cNvCxnSpPr>
            <a:cxnSpLocks/>
          </p:cNvCxnSpPr>
          <p:nvPr/>
        </p:nvCxnSpPr>
        <p:spPr>
          <a:xfrm rot="2700000" flipV="1">
            <a:off x="5748016" y="1439690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9E67E567-75D6-7EA3-4D80-2308C1480340}"/>
              </a:ext>
            </a:extLst>
          </p:cNvPr>
          <p:cNvSpPr/>
          <p:nvPr/>
        </p:nvSpPr>
        <p:spPr>
          <a:xfrm rot="5400000">
            <a:off x="8803984" y="1609575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15ECBCE-0023-7729-EE13-AB0D2D6ADD0C}"/>
              </a:ext>
            </a:extLst>
          </p:cNvPr>
          <p:cNvSpPr/>
          <p:nvPr/>
        </p:nvSpPr>
        <p:spPr>
          <a:xfrm rot="5400000">
            <a:off x="9538729" y="1610692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3CE015C-8CB2-D118-922B-7C55620C2A04}"/>
              </a:ext>
            </a:extLst>
          </p:cNvPr>
          <p:cNvSpPr/>
          <p:nvPr/>
        </p:nvSpPr>
        <p:spPr>
          <a:xfrm rot="5400000">
            <a:off x="10239529" y="1625204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E90054-A8A1-8B59-B636-F91691B46A3B}"/>
              </a:ext>
            </a:extLst>
          </p:cNvPr>
          <p:cNvSpPr/>
          <p:nvPr/>
        </p:nvSpPr>
        <p:spPr>
          <a:xfrm rot="5400000">
            <a:off x="8803984" y="2257500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25B925-7CBB-34E3-5FCA-B48272CE18DF}"/>
              </a:ext>
            </a:extLst>
          </p:cNvPr>
          <p:cNvSpPr/>
          <p:nvPr/>
        </p:nvSpPr>
        <p:spPr>
          <a:xfrm rot="5400000">
            <a:off x="9538729" y="2258617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8E7D41C-CBB5-D736-B584-F73530AFCA7E}"/>
              </a:ext>
            </a:extLst>
          </p:cNvPr>
          <p:cNvSpPr/>
          <p:nvPr/>
        </p:nvSpPr>
        <p:spPr>
          <a:xfrm rot="5400000">
            <a:off x="10239529" y="2273129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B3BAE02-FE0A-F84B-7312-F17A94A6BD11}"/>
              </a:ext>
            </a:extLst>
          </p:cNvPr>
          <p:cNvSpPr/>
          <p:nvPr/>
        </p:nvSpPr>
        <p:spPr>
          <a:xfrm rot="5400000">
            <a:off x="8803984" y="2873575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047FDCC-3207-1F6A-0D24-498F0E639280}"/>
              </a:ext>
            </a:extLst>
          </p:cNvPr>
          <p:cNvSpPr/>
          <p:nvPr/>
        </p:nvSpPr>
        <p:spPr>
          <a:xfrm rot="5400000">
            <a:off x="9538729" y="2874692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B289A03-6D48-C20E-6F66-B6FE0CB22EC8}"/>
              </a:ext>
            </a:extLst>
          </p:cNvPr>
          <p:cNvSpPr/>
          <p:nvPr/>
        </p:nvSpPr>
        <p:spPr>
          <a:xfrm rot="5400000">
            <a:off x="10239529" y="2889204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07E4C62-750E-691A-10EA-BB61D539CED7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06295" y="1476753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4C8B0BE-C649-ABC3-5E47-073B7DF1E103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357948" y="2087724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ADBE41-3A76-86C0-72AE-FA0D1C4B8F8A}"/>
              </a:ext>
            </a:extLst>
          </p:cNvPr>
          <p:cNvCxnSpPr>
            <a:cxnSpLocks/>
          </p:cNvCxnSpPr>
          <p:nvPr/>
        </p:nvCxnSpPr>
        <p:spPr>
          <a:xfrm flipV="1">
            <a:off x="9696990" y="2840579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41A725F-4824-17A3-7F6E-581418EA3EBA}"/>
              </a:ext>
            </a:extLst>
          </p:cNvPr>
          <p:cNvCxnSpPr>
            <a:cxnSpLocks/>
          </p:cNvCxnSpPr>
          <p:nvPr/>
        </p:nvCxnSpPr>
        <p:spPr>
          <a:xfrm rot="5400000" flipV="1">
            <a:off x="8991789" y="2069732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FEE3CC-75F2-64AE-F140-D8C5ABB3A45C}"/>
              </a:ext>
            </a:extLst>
          </p:cNvPr>
          <p:cNvCxnSpPr>
            <a:cxnSpLocks/>
          </p:cNvCxnSpPr>
          <p:nvPr/>
        </p:nvCxnSpPr>
        <p:spPr>
          <a:xfrm rot="13500000" flipV="1">
            <a:off x="10397790" y="1476991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366A4A9-AC44-0EAB-9152-2C5DCF336DF3}"/>
              </a:ext>
            </a:extLst>
          </p:cNvPr>
          <p:cNvCxnSpPr>
            <a:cxnSpLocks/>
          </p:cNvCxnSpPr>
          <p:nvPr/>
        </p:nvCxnSpPr>
        <p:spPr>
          <a:xfrm rot="18900000" flipV="1">
            <a:off x="10370209" y="2664484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0E8C663-2A92-431D-B204-36259C585444}"/>
              </a:ext>
            </a:extLst>
          </p:cNvPr>
          <p:cNvCxnSpPr>
            <a:cxnSpLocks/>
          </p:cNvCxnSpPr>
          <p:nvPr/>
        </p:nvCxnSpPr>
        <p:spPr>
          <a:xfrm rot="2700000" flipV="1">
            <a:off x="8982312" y="2664485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B688296-3D0B-0968-9E07-5A2D17EBEC80}"/>
              </a:ext>
            </a:extLst>
          </p:cNvPr>
          <p:cNvCxnSpPr>
            <a:cxnSpLocks/>
          </p:cNvCxnSpPr>
          <p:nvPr/>
        </p:nvCxnSpPr>
        <p:spPr>
          <a:xfrm rot="8100000" flipV="1">
            <a:off x="9000972" y="1485185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D8A5B0A-465F-2C0F-8FB9-011F0B090FD7}"/>
              </a:ext>
            </a:extLst>
          </p:cNvPr>
          <p:cNvSpPr/>
          <p:nvPr/>
        </p:nvSpPr>
        <p:spPr>
          <a:xfrm>
            <a:off x="2282258" y="4572608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5C3908D-200B-D635-DC7E-A27CFB9A0AD2}"/>
              </a:ext>
            </a:extLst>
          </p:cNvPr>
          <p:cNvSpPr/>
          <p:nvPr/>
        </p:nvSpPr>
        <p:spPr>
          <a:xfrm>
            <a:off x="2971446" y="4573725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8E5EC26-B28D-7D85-5F0F-0C9E61860738}"/>
              </a:ext>
            </a:extLst>
          </p:cNvPr>
          <p:cNvSpPr/>
          <p:nvPr/>
        </p:nvSpPr>
        <p:spPr>
          <a:xfrm>
            <a:off x="3731241" y="4588237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896D944-9569-A32B-7A7B-ACBB11A570F2}"/>
              </a:ext>
            </a:extLst>
          </p:cNvPr>
          <p:cNvSpPr/>
          <p:nvPr/>
        </p:nvSpPr>
        <p:spPr>
          <a:xfrm>
            <a:off x="2282258" y="5235282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45E305A-DEB9-ACA0-143B-478BBA900933}"/>
              </a:ext>
            </a:extLst>
          </p:cNvPr>
          <p:cNvSpPr/>
          <p:nvPr/>
        </p:nvSpPr>
        <p:spPr>
          <a:xfrm>
            <a:off x="2971446" y="5236399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C1AD848-EF67-8164-48C0-D798391717B0}"/>
              </a:ext>
            </a:extLst>
          </p:cNvPr>
          <p:cNvSpPr/>
          <p:nvPr/>
        </p:nvSpPr>
        <p:spPr>
          <a:xfrm>
            <a:off x="3731241" y="5250911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6B4DB6DE-BBEF-F00F-5525-03598955A6B1}"/>
              </a:ext>
            </a:extLst>
          </p:cNvPr>
          <p:cNvSpPr/>
          <p:nvPr/>
        </p:nvSpPr>
        <p:spPr>
          <a:xfrm>
            <a:off x="2282258" y="5880854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07F5F21-C0E0-0DA8-E388-33B22D7B8301}"/>
              </a:ext>
            </a:extLst>
          </p:cNvPr>
          <p:cNvSpPr/>
          <p:nvPr/>
        </p:nvSpPr>
        <p:spPr>
          <a:xfrm>
            <a:off x="2971446" y="5881971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B020465-1636-0AB8-AD31-BAD6E6E3BA43}"/>
              </a:ext>
            </a:extLst>
          </p:cNvPr>
          <p:cNvSpPr/>
          <p:nvPr/>
        </p:nvSpPr>
        <p:spPr>
          <a:xfrm>
            <a:off x="3731241" y="5896483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E64B6ED-3F3F-DD0E-058D-3980A66D74E6}"/>
              </a:ext>
            </a:extLst>
          </p:cNvPr>
          <p:cNvCxnSpPr>
            <a:cxnSpLocks/>
          </p:cNvCxnSpPr>
          <p:nvPr/>
        </p:nvCxnSpPr>
        <p:spPr>
          <a:xfrm flipV="1">
            <a:off x="3133772" y="4339335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38DCCD1-6AAD-483A-C683-74D0286A4DB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3847389" y="5063146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512C41F-C6B6-A070-8CE5-43685ADA13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19025" y="5735389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EA4E2D8-4446-493A-A816-528D00D208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86808" y="5055587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ED920A2-318A-2902-14A8-3F85AE9EBC9C}"/>
              </a:ext>
            </a:extLst>
          </p:cNvPr>
          <p:cNvCxnSpPr>
            <a:cxnSpLocks/>
          </p:cNvCxnSpPr>
          <p:nvPr/>
        </p:nvCxnSpPr>
        <p:spPr>
          <a:xfrm rot="18900000" flipV="1">
            <a:off x="3867057" y="4372316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34DF3AD-4D7B-55E3-F032-7BF322A19D88}"/>
              </a:ext>
            </a:extLst>
          </p:cNvPr>
          <p:cNvCxnSpPr>
            <a:cxnSpLocks/>
          </p:cNvCxnSpPr>
          <p:nvPr/>
        </p:nvCxnSpPr>
        <p:spPr>
          <a:xfrm rot="13500000" flipV="1">
            <a:off x="3867056" y="5763202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3F8CCBB-4C49-74ED-120A-B2280B0B9D8A}"/>
              </a:ext>
            </a:extLst>
          </p:cNvPr>
          <p:cNvCxnSpPr>
            <a:cxnSpLocks/>
          </p:cNvCxnSpPr>
          <p:nvPr/>
        </p:nvCxnSpPr>
        <p:spPr>
          <a:xfrm rot="8100000" flipV="1">
            <a:off x="2461894" y="5735387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1F9CD84-77B7-0E7B-B9D8-7D548A1713B1}"/>
              </a:ext>
            </a:extLst>
          </p:cNvPr>
          <p:cNvCxnSpPr>
            <a:cxnSpLocks/>
          </p:cNvCxnSpPr>
          <p:nvPr/>
        </p:nvCxnSpPr>
        <p:spPr>
          <a:xfrm rot="2700000" flipV="1">
            <a:off x="2469252" y="4355879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FA7CF5FB-87E5-B774-0BA8-C646B738B4B7}"/>
              </a:ext>
            </a:extLst>
          </p:cNvPr>
          <p:cNvSpPr/>
          <p:nvPr/>
        </p:nvSpPr>
        <p:spPr>
          <a:xfrm>
            <a:off x="5581973" y="4514977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80F2B45-9473-CE4C-AC88-8E65CD8D5C84}"/>
              </a:ext>
            </a:extLst>
          </p:cNvPr>
          <p:cNvSpPr/>
          <p:nvPr/>
        </p:nvSpPr>
        <p:spPr>
          <a:xfrm>
            <a:off x="6271161" y="4516094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E562B39-02E1-9556-0579-065EB0474D5A}"/>
              </a:ext>
            </a:extLst>
          </p:cNvPr>
          <p:cNvSpPr/>
          <p:nvPr/>
        </p:nvSpPr>
        <p:spPr>
          <a:xfrm>
            <a:off x="7030956" y="4530606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7D93329-0DD1-213D-2D36-57B718277DD1}"/>
              </a:ext>
            </a:extLst>
          </p:cNvPr>
          <p:cNvSpPr/>
          <p:nvPr/>
        </p:nvSpPr>
        <p:spPr>
          <a:xfrm>
            <a:off x="5581973" y="5177651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22A222D4-81B6-79F2-BB4E-73B4054204D6}"/>
              </a:ext>
            </a:extLst>
          </p:cNvPr>
          <p:cNvSpPr/>
          <p:nvPr/>
        </p:nvSpPr>
        <p:spPr>
          <a:xfrm>
            <a:off x="6271161" y="5178768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A01DC10-B998-23BF-FACC-815360FAAEB0}"/>
              </a:ext>
            </a:extLst>
          </p:cNvPr>
          <p:cNvSpPr/>
          <p:nvPr/>
        </p:nvSpPr>
        <p:spPr>
          <a:xfrm>
            <a:off x="7030956" y="5193280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A99F803-3A39-7E94-F4C0-E1F86D661BEF}"/>
              </a:ext>
            </a:extLst>
          </p:cNvPr>
          <p:cNvSpPr/>
          <p:nvPr/>
        </p:nvSpPr>
        <p:spPr>
          <a:xfrm>
            <a:off x="5581973" y="5823223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236371B-3B01-BE35-D291-FCFA16F119FC}"/>
              </a:ext>
            </a:extLst>
          </p:cNvPr>
          <p:cNvSpPr/>
          <p:nvPr/>
        </p:nvSpPr>
        <p:spPr>
          <a:xfrm>
            <a:off x="6271161" y="5824340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7F1D86B-55A6-4F30-24CE-6CEC8676E9C4}"/>
              </a:ext>
            </a:extLst>
          </p:cNvPr>
          <p:cNvSpPr/>
          <p:nvPr/>
        </p:nvSpPr>
        <p:spPr>
          <a:xfrm>
            <a:off x="7030956" y="5838852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738C44F-F81B-BB13-4E71-07C1A0173803}"/>
              </a:ext>
            </a:extLst>
          </p:cNvPr>
          <p:cNvCxnSpPr>
            <a:cxnSpLocks/>
          </p:cNvCxnSpPr>
          <p:nvPr/>
        </p:nvCxnSpPr>
        <p:spPr>
          <a:xfrm rot="5400000" flipV="1">
            <a:off x="6479163" y="4337502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6856262-434F-3731-FAD0-0FDC52895B85}"/>
              </a:ext>
            </a:extLst>
          </p:cNvPr>
          <p:cNvCxnSpPr>
            <a:cxnSpLocks/>
          </p:cNvCxnSpPr>
          <p:nvPr/>
        </p:nvCxnSpPr>
        <p:spPr>
          <a:xfrm flipH="1" flipV="1">
            <a:off x="7189810" y="4978639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AE899E1-351E-27F6-8CE9-19B519A1C88F}"/>
              </a:ext>
            </a:extLst>
          </p:cNvPr>
          <p:cNvCxnSpPr>
            <a:cxnSpLocks/>
          </p:cNvCxnSpPr>
          <p:nvPr/>
        </p:nvCxnSpPr>
        <p:spPr>
          <a:xfrm rot="16200000" flipV="1">
            <a:off x="6384776" y="5637450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0557805-CB24-60EA-1E55-35B47A92A06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726624" y="5037768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9651D96-7F4F-EECE-1799-DCF3DAB99371}"/>
              </a:ext>
            </a:extLst>
          </p:cNvPr>
          <p:cNvCxnSpPr>
            <a:cxnSpLocks/>
          </p:cNvCxnSpPr>
          <p:nvPr/>
        </p:nvCxnSpPr>
        <p:spPr>
          <a:xfrm rot="2700000" flipV="1">
            <a:off x="7218114" y="4324793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C1D1FE5-B175-C167-6EB4-AF2F0BF1E78D}"/>
              </a:ext>
            </a:extLst>
          </p:cNvPr>
          <p:cNvCxnSpPr>
            <a:cxnSpLocks/>
          </p:cNvCxnSpPr>
          <p:nvPr/>
        </p:nvCxnSpPr>
        <p:spPr>
          <a:xfrm rot="18900000" flipV="1">
            <a:off x="7299505" y="5641588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D19F01E-B904-472B-5B29-3C795A2F1E85}"/>
              </a:ext>
            </a:extLst>
          </p:cNvPr>
          <p:cNvCxnSpPr>
            <a:cxnSpLocks/>
          </p:cNvCxnSpPr>
          <p:nvPr/>
        </p:nvCxnSpPr>
        <p:spPr>
          <a:xfrm rot="13500000" flipV="1">
            <a:off x="5697054" y="5680562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1A6D4EE-8414-F66E-8374-F4AC70E5AB5B}"/>
              </a:ext>
            </a:extLst>
          </p:cNvPr>
          <p:cNvCxnSpPr>
            <a:cxnSpLocks/>
          </p:cNvCxnSpPr>
          <p:nvPr/>
        </p:nvCxnSpPr>
        <p:spPr>
          <a:xfrm rot="8100000" flipV="1">
            <a:off x="5768469" y="4355879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199BB664-A270-FA5E-57A5-E6B8BB933245}"/>
              </a:ext>
            </a:extLst>
          </p:cNvPr>
          <p:cNvSpPr/>
          <p:nvPr/>
        </p:nvSpPr>
        <p:spPr>
          <a:xfrm>
            <a:off x="8875776" y="4457376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2D992C5A-6A04-8EE3-1014-32104EA399F1}"/>
              </a:ext>
            </a:extLst>
          </p:cNvPr>
          <p:cNvSpPr/>
          <p:nvPr/>
        </p:nvSpPr>
        <p:spPr>
          <a:xfrm>
            <a:off x="9564964" y="4458493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ADD8FABE-C4BC-7C62-8CBF-D07432EB03DB}"/>
              </a:ext>
            </a:extLst>
          </p:cNvPr>
          <p:cNvSpPr/>
          <p:nvPr/>
        </p:nvSpPr>
        <p:spPr>
          <a:xfrm>
            <a:off x="10324759" y="4473005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9BA165B6-82A1-38F6-AD20-2B1535A7463D}"/>
              </a:ext>
            </a:extLst>
          </p:cNvPr>
          <p:cNvSpPr/>
          <p:nvPr/>
        </p:nvSpPr>
        <p:spPr>
          <a:xfrm>
            <a:off x="8875776" y="5120050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DF5BBBA-3860-EAFF-A479-FD6C7991A710}"/>
              </a:ext>
            </a:extLst>
          </p:cNvPr>
          <p:cNvSpPr/>
          <p:nvPr/>
        </p:nvSpPr>
        <p:spPr>
          <a:xfrm>
            <a:off x="9564964" y="5121167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BA33257-D2FD-CFC6-4050-4E6F477EA24F}"/>
              </a:ext>
            </a:extLst>
          </p:cNvPr>
          <p:cNvSpPr/>
          <p:nvPr/>
        </p:nvSpPr>
        <p:spPr>
          <a:xfrm>
            <a:off x="10324759" y="5135679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731C905C-8785-D31E-E8F6-17C1D06F9572}"/>
              </a:ext>
            </a:extLst>
          </p:cNvPr>
          <p:cNvSpPr/>
          <p:nvPr/>
        </p:nvSpPr>
        <p:spPr>
          <a:xfrm>
            <a:off x="8875776" y="5765622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C9B538C3-2785-D722-038A-77D829943F91}"/>
              </a:ext>
            </a:extLst>
          </p:cNvPr>
          <p:cNvSpPr/>
          <p:nvPr/>
        </p:nvSpPr>
        <p:spPr>
          <a:xfrm>
            <a:off x="9564964" y="5766739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89694F58-E10D-1A44-9215-BA213E839F5E}"/>
              </a:ext>
            </a:extLst>
          </p:cNvPr>
          <p:cNvSpPr/>
          <p:nvPr/>
        </p:nvSpPr>
        <p:spPr>
          <a:xfrm>
            <a:off x="10324759" y="5781251"/>
            <a:ext cx="316523" cy="31652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0A0AFAC9-9726-56EC-0D20-1936573C15E8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23225" y="4337501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4A800619-97A4-A55C-EC73-A6588EC51E9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529893" y="4940005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9580608-198A-AAFF-90D4-823924E6C3DD}"/>
              </a:ext>
            </a:extLst>
          </p:cNvPr>
          <p:cNvCxnSpPr>
            <a:cxnSpLocks/>
          </p:cNvCxnSpPr>
          <p:nvPr/>
        </p:nvCxnSpPr>
        <p:spPr>
          <a:xfrm flipV="1">
            <a:off x="9723225" y="5547784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BE76172D-BB9C-500A-206F-EF00438EF08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981093" y="4934537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D708C51-3B60-8AC9-B4B4-1BB447E5C52E}"/>
              </a:ext>
            </a:extLst>
          </p:cNvPr>
          <p:cNvCxnSpPr>
            <a:cxnSpLocks/>
          </p:cNvCxnSpPr>
          <p:nvPr/>
        </p:nvCxnSpPr>
        <p:spPr>
          <a:xfrm rot="8100000" flipV="1">
            <a:off x="10508717" y="4324793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0F64EFD-7BE6-8785-EAE4-13438E74254B}"/>
              </a:ext>
            </a:extLst>
          </p:cNvPr>
          <p:cNvCxnSpPr>
            <a:cxnSpLocks/>
          </p:cNvCxnSpPr>
          <p:nvPr/>
        </p:nvCxnSpPr>
        <p:spPr>
          <a:xfrm rot="2700000" flipV="1">
            <a:off x="10517633" y="5575538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2DEFCD5-1A71-8D8A-DF50-F3C9D49F4FBC}"/>
              </a:ext>
            </a:extLst>
          </p:cNvPr>
          <p:cNvCxnSpPr>
            <a:cxnSpLocks/>
          </p:cNvCxnSpPr>
          <p:nvPr/>
        </p:nvCxnSpPr>
        <p:spPr>
          <a:xfrm rot="18900000" flipV="1">
            <a:off x="9007803" y="5547785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AB8E94CB-1D7F-3936-5D8C-104FEC43BA7F}"/>
              </a:ext>
            </a:extLst>
          </p:cNvPr>
          <p:cNvCxnSpPr>
            <a:cxnSpLocks/>
          </p:cNvCxnSpPr>
          <p:nvPr/>
        </p:nvCxnSpPr>
        <p:spPr>
          <a:xfrm rot="13500000" flipV="1">
            <a:off x="9027870" y="4287491"/>
            <a:ext cx="0" cy="687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33AA0D9F-5554-1139-E373-EE04A302C2AE}"/>
                  </a:ext>
                </a:extLst>
              </p:cNvPr>
              <p:cNvSpPr txBox="1"/>
              <p:nvPr/>
            </p:nvSpPr>
            <p:spPr>
              <a:xfrm>
                <a:off x="418535" y="2158765"/>
                <a:ext cx="12203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33AA0D9F-5554-1139-E373-EE04A302C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35" y="2158765"/>
                <a:ext cx="1220334" cy="430887"/>
              </a:xfrm>
              <a:prstGeom prst="rect">
                <a:avLst/>
              </a:prstGeom>
              <a:blipFill>
                <a:blip r:embed="rId2"/>
                <a:stretch>
                  <a:fillRect l="-7216" r="-5155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0A830E75-A697-5162-D47A-EAD063D27CE6}"/>
                  </a:ext>
                </a:extLst>
              </p:cNvPr>
              <p:cNvSpPr txBox="1"/>
              <p:nvPr/>
            </p:nvSpPr>
            <p:spPr>
              <a:xfrm>
                <a:off x="485340" y="5136547"/>
                <a:ext cx="12203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0A830E75-A697-5162-D47A-EAD063D27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40" y="5136547"/>
                <a:ext cx="1220334" cy="430887"/>
              </a:xfrm>
              <a:prstGeom prst="rect">
                <a:avLst/>
              </a:prstGeom>
              <a:blipFill>
                <a:blip r:embed="rId3"/>
                <a:stretch>
                  <a:fillRect l="-6186" r="-6186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CD1AD19E-8405-8BE6-C655-65F5CF69A276}"/>
                  </a:ext>
                </a:extLst>
              </p:cNvPr>
              <p:cNvSpPr txBox="1"/>
              <p:nvPr/>
            </p:nvSpPr>
            <p:spPr>
              <a:xfrm>
                <a:off x="2647355" y="778610"/>
                <a:ext cx="9433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b="0" i="1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CD1AD19E-8405-8BE6-C655-65F5CF69A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355" y="778610"/>
                <a:ext cx="943335" cy="430887"/>
              </a:xfrm>
              <a:prstGeom prst="rect">
                <a:avLst/>
              </a:prstGeom>
              <a:blipFill>
                <a:blip r:embed="rId4"/>
                <a:stretch>
                  <a:fillRect l="-8000" r="-8000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23F8506-C947-F5E4-F1FE-7F98E465ECF8}"/>
                  </a:ext>
                </a:extLst>
              </p:cNvPr>
              <p:cNvSpPr txBox="1"/>
              <p:nvPr/>
            </p:nvSpPr>
            <p:spPr>
              <a:xfrm>
                <a:off x="5834540" y="855086"/>
                <a:ext cx="13405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b="0" i="1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A23F8506-C947-F5E4-F1FE-7F98E465E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540" y="855086"/>
                <a:ext cx="1340559" cy="430887"/>
              </a:xfrm>
              <a:prstGeom prst="rect">
                <a:avLst/>
              </a:prstGeom>
              <a:blipFill>
                <a:blip r:embed="rId5"/>
                <a:stretch>
                  <a:fillRect l="-4717" t="-2857" r="-6604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DAFAE8F4-39C0-F0F8-1654-0757A1239591}"/>
                  </a:ext>
                </a:extLst>
              </p:cNvPr>
              <p:cNvSpPr txBox="1"/>
              <p:nvPr/>
            </p:nvSpPr>
            <p:spPr>
              <a:xfrm>
                <a:off x="9250889" y="857300"/>
                <a:ext cx="9654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b="0" i="1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DAFAE8F4-39C0-F0F8-1654-0757A1239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0889" y="857300"/>
                <a:ext cx="965457" cy="430887"/>
              </a:xfrm>
              <a:prstGeom prst="rect">
                <a:avLst/>
              </a:prstGeom>
              <a:blipFill>
                <a:blip r:embed="rId6"/>
                <a:stretch>
                  <a:fillRect l="-7792" r="-2597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4" name="Group 203">
            <a:extLst>
              <a:ext uri="{FF2B5EF4-FFF2-40B4-BE49-F238E27FC236}">
                <a16:creationId xmlns:a16="http://schemas.microsoft.com/office/drawing/2014/main" id="{5755796D-5D46-76B1-6BB8-DB8FBBCBC6DD}"/>
              </a:ext>
            </a:extLst>
          </p:cNvPr>
          <p:cNvGrpSpPr/>
          <p:nvPr/>
        </p:nvGrpSpPr>
        <p:grpSpPr>
          <a:xfrm>
            <a:off x="11590633" y="634303"/>
            <a:ext cx="7799477" cy="6668698"/>
            <a:chOff x="11413122" y="707788"/>
            <a:chExt cx="5734887" cy="4903435"/>
          </a:xfrm>
        </p:grpSpPr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65D5502B-1E26-4584-D663-F440227B7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13122" y="707788"/>
              <a:ext cx="5734887" cy="4903435"/>
            </a:xfrm>
            <a:prstGeom prst="rect">
              <a:avLst/>
            </a:prstGeom>
          </p:spPr>
        </p:pic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A0CB847-9000-F121-A10E-B3D44B744341}"/>
                </a:ext>
              </a:extLst>
            </p:cNvPr>
            <p:cNvSpPr/>
            <p:nvPr/>
          </p:nvSpPr>
          <p:spPr>
            <a:xfrm>
              <a:off x="12162503" y="1071811"/>
              <a:ext cx="4217011" cy="39392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8C48BBF4-F763-80BF-1F83-AFCEAF8206DE}"/>
                </a:ext>
              </a:extLst>
            </p:cNvPr>
            <p:cNvGrpSpPr/>
            <p:nvPr/>
          </p:nvGrpSpPr>
          <p:grpSpPr>
            <a:xfrm>
              <a:off x="12150950" y="1071811"/>
              <a:ext cx="4228564" cy="3948098"/>
              <a:chOff x="6204015" y="1744521"/>
              <a:chExt cx="4228564" cy="3948098"/>
            </a:xfrm>
          </p:grpSpPr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id="{AF7BC5D8-5E07-1A95-FB45-C0C02FE019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50000"/>
              </a:blip>
              <a:srcRect l="13133" t="7430" r="13133" b="12054"/>
              <a:stretch/>
            </p:blipFill>
            <p:spPr>
              <a:xfrm>
                <a:off x="6204015" y="1744521"/>
                <a:ext cx="4228564" cy="3948098"/>
              </a:xfrm>
              <a:prstGeom prst="rect">
                <a:avLst/>
              </a:prstGeom>
            </p:spPr>
          </p:pic>
          <p:pic>
            <p:nvPicPr>
              <p:cNvPr id="203" name="Picture 202">
                <a:extLst>
                  <a:ext uri="{FF2B5EF4-FFF2-40B4-BE49-F238E27FC236}">
                    <a16:creationId xmlns:a16="http://schemas.microsoft.com/office/drawing/2014/main" id="{26484EBB-33C0-0821-23F1-736A05CD81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clrChange>
                  <a:clrFrom>
                    <a:srgbClr val="FFFEFE"/>
                  </a:clrFrom>
                  <a:clrTo>
                    <a:srgbClr val="FFFEFE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rcRect l="12369" t="7440" r="18327" b="12379"/>
              <a:stretch/>
            </p:blipFill>
            <p:spPr>
              <a:xfrm>
                <a:off x="6204015" y="1744521"/>
                <a:ext cx="4228564" cy="3948098"/>
              </a:xfrm>
              <a:prstGeom prst="rect">
                <a:avLst/>
              </a:prstGeom>
            </p:spPr>
          </p:pic>
        </p:grpSp>
      </p:grpSp>
      <p:sp>
        <p:nvSpPr>
          <p:cNvPr id="205" name="TextBox 204">
            <a:extLst>
              <a:ext uri="{FF2B5EF4-FFF2-40B4-BE49-F238E27FC236}">
                <a16:creationId xmlns:a16="http://schemas.microsoft.com/office/drawing/2014/main" id="{5B2D2067-4990-0061-3BC1-E553FA097A68}"/>
              </a:ext>
            </a:extLst>
          </p:cNvPr>
          <p:cNvSpPr txBox="1"/>
          <p:nvPr/>
        </p:nvSpPr>
        <p:spPr>
          <a:xfrm>
            <a:off x="13815701" y="700138"/>
            <a:ext cx="357357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"/>
              </a:rPr>
              <a:t>XY Spin Angles, t=110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095A99D7-2B3E-E0A4-91A9-D5EEC3B64983}"/>
              </a:ext>
            </a:extLst>
          </p:cNvPr>
          <p:cNvSpPr txBox="1"/>
          <p:nvPr/>
        </p:nvSpPr>
        <p:spPr>
          <a:xfrm>
            <a:off x="12483818" y="702105"/>
            <a:ext cx="77885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"/>
              </a:rPr>
              <a:t>(b)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463EEAB0-1B7A-F229-9074-C309E21D6434}"/>
              </a:ext>
            </a:extLst>
          </p:cNvPr>
          <p:cNvSpPr txBox="1"/>
          <p:nvPr/>
        </p:nvSpPr>
        <p:spPr>
          <a:xfrm>
            <a:off x="547906" y="771298"/>
            <a:ext cx="77885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1425466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F4F72766-7694-6E67-D33A-D56B082140A3}"/>
              </a:ext>
            </a:extLst>
          </p:cNvPr>
          <p:cNvGrpSpPr/>
          <p:nvPr/>
        </p:nvGrpSpPr>
        <p:grpSpPr>
          <a:xfrm>
            <a:off x="4110908" y="2999116"/>
            <a:ext cx="4439443" cy="2490663"/>
            <a:chOff x="1206575" y="1019502"/>
            <a:chExt cx="4439443" cy="24906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1181DEE-3F6E-6814-27EA-A08A110DC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42" b="76721"/>
            <a:stretch/>
          </p:blipFill>
          <p:spPr>
            <a:xfrm>
              <a:off x="1444171" y="1019502"/>
              <a:ext cx="4201847" cy="11639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52B2DE-CEC4-F560-2958-A8B33C099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46" t="46708" b="27448"/>
            <a:stretch/>
          </p:blipFill>
          <p:spPr>
            <a:xfrm>
              <a:off x="1262743" y="2221365"/>
              <a:ext cx="4370647" cy="1288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4736AF-6D19-2000-DAD5-1AD0D4C4A22C}"/>
                </a:ext>
              </a:extLst>
            </p:cNvPr>
            <p:cNvSpPr/>
            <p:nvPr/>
          </p:nvSpPr>
          <p:spPr>
            <a:xfrm>
              <a:off x="1206575" y="1390537"/>
              <a:ext cx="411210" cy="308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E77814-79B1-883F-E19C-61D0FC74DAC5}"/>
                </a:ext>
              </a:extLst>
            </p:cNvPr>
            <p:cNvSpPr/>
            <p:nvPr/>
          </p:nvSpPr>
          <p:spPr>
            <a:xfrm>
              <a:off x="2630478" y="1418228"/>
              <a:ext cx="411210" cy="308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1067A9-86B7-A4E9-C6F0-F58D04E89281}"/>
                </a:ext>
              </a:extLst>
            </p:cNvPr>
            <p:cNvSpPr/>
            <p:nvPr/>
          </p:nvSpPr>
          <p:spPr>
            <a:xfrm>
              <a:off x="4049269" y="1390536"/>
              <a:ext cx="411210" cy="308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7E3E14-3A77-59AE-BABB-E38B41620643}"/>
                </a:ext>
              </a:extLst>
            </p:cNvPr>
            <p:cNvSpPr/>
            <p:nvPr/>
          </p:nvSpPr>
          <p:spPr>
            <a:xfrm>
              <a:off x="1206575" y="2097034"/>
              <a:ext cx="411210" cy="308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E7B5C41-6A8E-3A7C-42AE-8F649E0A75C1}"/>
                </a:ext>
              </a:extLst>
            </p:cNvPr>
            <p:cNvSpPr/>
            <p:nvPr/>
          </p:nvSpPr>
          <p:spPr>
            <a:xfrm>
              <a:off x="2576371" y="2107855"/>
              <a:ext cx="411210" cy="308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05A27F-B8F3-3DC1-BF0E-2023DFB972B2}"/>
                </a:ext>
              </a:extLst>
            </p:cNvPr>
            <p:cNvSpPr/>
            <p:nvPr/>
          </p:nvSpPr>
          <p:spPr>
            <a:xfrm>
              <a:off x="4049568" y="2097029"/>
              <a:ext cx="411210" cy="308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00C8CA7-6538-42F8-ECEE-EC4D65A4E5C4}"/>
              </a:ext>
            </a:extLst>
          </p:cNvPr>
          <p:cNvSpPr/>
          <p:nvPr/>
        </p:nvSpPr>
        <p:spPr>
          <a:xfrm>
            <a:off x="7056750" y="6870362"/>
            <a:ext cx="411210" cy="308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BDF440-14F9-5F44-B7E6-AF8115CEEBC1}"/>
              </a:ext>
            </a:extLst>
          </p:cNvPr>
          <p:cNvSpPr/>
          <p:nvPr/>
        </p:nvSpPr>
        <p:spPr>
          <a:xfrm>
            <a:off x="5553917" y="6870362"/>
            <a:ext cx="411210" cy="308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201510-AF1F-E5AF-07B0-009742FF91E8}"/>
              </a:ext>
            </a:extLst>
          </p:cNvPr>
          <p:cNvSpPr/>
          <p:nvPr/>
        </p:nvSpPr>
        <p:spPr>
          <a:xfrm>
            <a:off x="4051084" y="6882397"/>
            <a:ext cx="411210" cy="308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93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511EC5-69E8-2E2E-401A-B4E05D2F5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820" y="1082991"/>
            <a:ext cx="7764939" cy="66391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BFE291-A792-CBEE-1912-F663DBD91A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46601" t="7308" r="18182" b="12223"/>
          <a:stretch/>
        </p:blipFill>
        <p:spPr>
          <a:xfrm>
            <a:off x="7117740" y="1571625"/>
            <a:ext cx="2896300" cy="5340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D9213B-190C-018A-AEDB-4280881104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32" t="7372" r="13068" b="12153"/>
          <a:stretch/>
        </p:blipFill>
        <p:spPr>
          <a:xfrm>
            <a:off x="556606" y="4561675"/>
            <a:ext cx="2524636" cy="235067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BEC152-9723-008D-9BF7-6C42201155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06" y="2044117"/>
            <a:ext cx="2524636" cy="23584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0EBD02-3C3E-6F36-986E-C2878FADA2D5}"/>
              </a:ext>
            </a:extLst>
          </p:cNvPr>
          <p:cNvSpPr/>
          <p:nvPr/>
        </p:nvSpPr>
        <p:spPr>
          <a:xfrm>
            <a:off x="5713249" y="5531667"/>
            <a:ext cx="722188" cy="7333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2F0D09-9CCB-D690-1F3D-BDC21423E8A8}"/>
              </a:ext>
            </a:extLst>
          </p:cNvPr>
          <p:cNvCxnSpPr/>
          <p:nvPr/>
        </p:nvCxnSpPr>
        <p:spPr>
          <a:xfrm>
            <a:off x="3081242" y="4561675"/>
            <a:ext cx="2640548" cy="9790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66F0369-C646-0FF7-7099-AC8D333CAD90}"/>
              </a:ext>
            </a:extLst>
          </p:cNvPr>
          <p:cNvCxnSpPr>
            <a:cxnSpLocks/>
          </p:cNvCxnSpPr>
          <p:nvPr/>
        </p:nvCxnSpPr>
        <p:spPr>
          <a:xfrm flipV="1">
            <a:off x="3081242" y="6264603"/>
            <a:ext cx="2652715" cy="6477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572798-E3FF-3C0F-C675-A106779AC420}"/>
                  </a:ext>
                </a:extLst>
              </p:cNvPr>
              <p:cNvSpPr txBox="1"/>
              <p:nvPr/>
            </p:nvSpPr>
            <p:spPr>
              <a:xfrm>
                <a:off x="4271749" y="1171515"/>
                <a:ext cx="5742291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"/>
                  </a:rPr>
                  <a:t>XY Spin Angles 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=0,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sz="2000" dirty="0">
                    <a:latin typeface=""/>
                  </a:rPr>
                  <a:t>) t=110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572798-E3FF-3C0F-C675-A106779AC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749" y="1171515"/>
                <a:ext cx="5742291" cy="400110"/>
              </a:xfrm>
              <a:prstGeom prst="rect">
                <a:avLst/>
              </a:prstGeom>
              <a:blipFill>
                <a:blip r:embed="rId6"/>
                <a:stretch>
                  <a:fillRect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50A6E5E-7304-B482-5434-6B9ED21E3349}"/>
              </a:ext>
            </a:extLst>
          </p:cNvPr>
          <p:cNvSpPr txBox="1"/>
          <p:nvPr/>
        </p:nvSpPr>
        <p:spPr>
          <a:xfrm>
            <a:off x="4208826" y="1158068"/>
            <a:ext cx="492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"/>
              </a:rPr>
              <a:t>(c)</a:t>
            </a:r>
            <a:endParaRPr lang="en-US" sz="2000" dirty="0">
              <a:latin typeface="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BFE975-AFC9-2640-AC45-C744AF09CB60}"/>
              </a:ext>
            </a:extLst>
          </p:cNvPr>
          <p:cNvSpPr txBox="1"/>
          <p:nvPr/>
        </p:nvSpPr>
        <p:spPr>
          <a:xfrm>
            <a:off x="554447" y="4622231"/>
            <a:ext cx="492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"/>
              </a:rPr>
              <a:t>(b)</a:t>
            </a:r>
            <a:endParaRPr lang="en-US" sz="2000" dirty="0">
              <a:latin typeface="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4BD26F-AC54-5B72-F32E-AD7A99F207F4}"/>
              </a:ext>
            </a:extLst>
          </p:cNvPr>
          <p:cNvSpPr txBox="1"/>
          <p:nvPr/>
        </p:nvSpPr>
        <p:spPr>
          <a:xfrm>
            <a:off x="554448" y="2044117"/>
            <a:ext cx="492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"/>
              </a:rPr>
              <a:t>(a)</a:t>
            </a:r>
            <a:endParaRPr lang="en-US" sz="20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167566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3101FC1-0E23-9F3A-C317-174474602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343" y="772101"/>
            <a:ext cx="7131023" cy="53421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79CAA8-2736-E701-1CBF-B9C593ECC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43"/>
          <a:stretch/>
        </p:blipFill>
        <p:spPr>
          <a:xfrm>
            <a:off x="11288279" y="749359"/>
            <a:ext cx="6764382" cy="53535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D49B01-505F-4135-3442-CCDC41A0055A}"/>
              </a:ext>
            </a:extLst>
          </p:cNvPr>
          <p:cNvSpPr/>
          <p:nvPr/>
        </p:nvSpPr>
        <p:spPr>
          <a:xfrm>
            <a:off x="13462328" y="4247535"/>
            <a:ext cx="459359" cy="603172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FC4EDA4-49F7-B473-DC8F-DB2DC3C3D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6384" y="1443789"/>
            <a:ext cx="3747335" cy="46159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4203E6-D783-CF42-7DA2-583E03578A97}"/>
              </a:ext>
            </a:extLst>
          </p:cNvPr>
          <p:cNvSpPr txBox="1"/>
          <p:nvPr/>
        </p:nvSpPr>
        <p:spPr>
          <a:xfrm>
            <a:off x="5900247" y="454925"/>
            <a:ext cx="2696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"/>
              </a:rPr>
              <a:t>Mean Vortex Density</a:t>
            </a:r>
            <a:endParaRPr lang="en-US" sz="2000" dirty="0">
              <a:latin typeface="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1997AF-AB1E-622D-1645-AC98EA4E0330}"/>
              </a:ext>
            </a:extLst>
          </p:cNvPr>
          <p:cNvSpPr txBox="1"/>
          <p:nvPr/>
        </p:nvSpPr>
        <p:spPr>
          <a:xfrm>
            <a:off x="12702285" y="454925"/>
            <a:ext cx="3328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"/>
              </a:rPr>
              <a:t>Mean Charge Density</a:t>
            </a:r>
            <a:endParaRPr lang="en-US" sz="2000" dirty="0">
              <a:latin typeface="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E1DAF-2BCA-E0EE-729D-693AC940D463}"/>
              </a:ext>
            </a:extLst>
          </p:cNvPr>
          <p:cNvSpPr txBox="1"/>
          <p:nvPr/>
        </p:nvSpPr>
        <p:spPr>
          <a:xfrm>
            <a:off x="11557671" y="453004"/>
            <a:ext cx="72794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"/>
              </a:rPr>
              <a:t>(c)</a:t>
            </a:r>
            <a:endParaRPr lang="en-US" sz="2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BA9FE-F711-D0A3-6130-23939EC91C14}"/>
              </a:ext>
            </a:extLst>
          </p:cNvPr>
          <p:cNvSpPr txBox="1"/>
          <p:nvPr/>
        </p:nvSpPr>
        <p:spPr>
          <a:xfrm>
            <a:off x="4570432" y="448200"/>
            <a:ext cx="72794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"/>
              </a:rPr>
              <a:t>(b)</a:t>
            </a:r>
            <a:endParaRPr lang="en-US" sz="2000" dirty="0">
              <a:latin typeface="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F8BA4D-49B6-2B58-6F58-ED9614DEA2D7}"/>
                  </a:ext>
                </a:extLst>
              </p:cNvPr>
              <p:cNvSpPr txBox="1"/>
              <p:nvPr/>
            </p:nvSpPr>
            <p:spPr>
              <a:xfrm>
                <a:off x="810987" y="563831"/>
                <a:ext cx="269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latin typeface=""/>
                  </a:rPr>
                  <a:t>Typical Vortex Counts over time</a:t>
                </a:r>
              </a:p>
              <a:p>
                <a:pPr algn="ctr"/>
                <a:r>
                  <a:rPr lang="en-GB" sz="2000" b="0" dirty="0"/>
                  <a:t>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sz="2000" dirty="0">
                    <a:latin typeface=""/>
                  </a:rPr>
                  <a:t>)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F8BA4D-49B6-2B58-6F58-ED9614DEA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87" y="563831"/>
                <a:ext cx="2696531" cy="1015663"/>
              </a:xfrm>
              <a:prstGeom prst="rect">
                <a:avLst/>
              </a:prstGeom>
              <a:blipFill>
                <a:blip r:embed="rId5"/>
                <a:stretch>
                  <a:fillRect l="-1408" t="-3704" r="-4225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A29D54E3-7AFC-D748-C7ED-00DF23DF505E}"/>
              </a:ext>
            </a:extLst>
          </p:cNvPr>
          <p:cNvSpPr txBox="1"/>
          <p:nvPr/>
        </p:nvSpPr>
        <p:spPr>
          <a:xfrm>
            <a:off x="152476" y="536942"/>
            <a:ext cx="727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"/>
              </a:rPr>
              <a:t>(a)</a:t>
            </a:r>
            <a:endParaRPr lang="en-US" sz="2000" dirty="0">
              <a:latin typeface="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6F31C2D-6AB4-3DFF-6150-B47DAD435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986" y="6307546"/>
            <a:ext cx="5040533" cy="354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84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5143B4A-E08E-D7FB-262D-28C957A40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499" y="3075025"/>
            <a:ext cx="4376219" cy="294818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3101FC1-0E23-9F3A-C317-174474602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343" y="772101"/>
            <a:ext cx="7131023" cy="53421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79CAA8-2736-E701-1CBF-B9C593ECC9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3"/>
          <a:stretch/>
        </p:blipFill>
        <p:spPr>
          <a:xfrm>
            <a:off x="11288279" y="749359"/>
            <a:ext cx="6764382" cy="53535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D49B01-505F-4135-3442-CCDC41A0055A}"/>
              </a:ext>
            </a:extLst>
          </p:cNvPr>
          <p:cNvSpPr/>
          <p:nvPr/>
        </p:nvSpPr>
        <p:spPr>
          <a:xfrm>
            <a:off x="13462328" y="4247535"/>
            <a:ext cx="459359" cy="603172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4203E6-D783-CF42-7DA2-583E03578A97}"/>
                  </a:ext>
                </a:extLst>
              </p:cNvPr>
              <p:cNvSpPr txBox="1"/>
              <p:nvPr/>
            </p:nvSpPr>
            <p:spPr>
              <a:xfrm>
                <a:off x="5684660" y="468705"/>
                <a:ext cx="31000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latin typeface=""/>
                  </a:rPr>
                  <a:t>Mean Vortex Density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sz="2000" dirty="0">
                  <a:latin typeface="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4203E6-D783-CF42-7DA2-583E03578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660" y="468705"/>
                <a:ext cx="3100082" cy="400110"/>
              </a:xfrm>
              <a:prstGeom prst="rect">
                <a:avLst/>
              </a:prstGeom>
              <a:blipFill>
                <a:blip r:embed="rId5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1997AF-AB1E-622D-1645-AC98EA4E0330}"/>
                  </a:ext>
                </a:extLst>
              </p:cNvPr>
              <p:cNvSpPr txBox="1"/>
              <p:nvPr/>
            </p:nvSpPr>
            <p:spPr>
              <a:xfrm>
                <a:off x="12702285" y="454925"/>
                <a:ext cx="3328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latin typeface=""/>
                  </a:rPr>
                  <a:t>Mean Charge Density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dirty="0">
                  <a:latin typeface="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1997AF-AB1E-622D-1645-AC98EA4E0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2285" y="454925"/>
                <a:ext cx="3328857" cy="400110"/>
              </a:xfrm>
              <a:prstGeom prst="rect">
                <a:avLst/>
              </a:prstGeom>
              <a:blipFill>
                <a:blip r:embed="rId6"/>
                <a:stretch>
                  <a:fillRect t="-937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43E1DAF-2BCA-E0EE-729D-693AC940D463}"/>
              </a:ext>
            </a:extLst>
          </p:cNvPr>
          <p:cNvSpPr txBox="1"/>
          <p:nvPr/>
        </p:nvSpPr>
        <p:spPr>
          <a:xfrm>
            <a:off x="11557671" y="453004"/>
            <a:ext cx="72794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"/>
              </a:rPr>
              <a:t>(b)</a:t>
            </a:r>
            <a:endParaRPr lang="en-US" sz="2000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BA9FE-F711-D0A3-6130-23939EC91C14}"/>
              </a:ext>
            </a:extLst>
          </p:cNvPr>
          <p:cNvSpPr txBox="1"/>
          <p:nvPr/>
        </p:nvSpPr>
        <p:spPr>
          <a:xfrm>
            <a:off x="4647041" y="454925"/>
            <a:ext cx="72794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"/>
              </a:rPr>
              <a:t>(a.1)</a:t>
            </a:r>
            <a:endParaRPr lang="en-US" sz="2000" dirty="0">
              <a:latin typeface="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F8BA4D-49B6-2B58-6F58-ED9614DEA2D7}"/>
                  </a:ext>
                </a:extLst>
              </p:cNvPr>
              <p:cNvSpPr txBox="1"/>
              <p:nvPr/>
            </p:nvSpPr>
            <p:spPr>
              <a:xfrm>
                <a:off x="11544041" y="9145287"/>
                <a:ext cx="269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latin typeface=""/>
                  </a:rPr>
                  <a:t>Typical Vortex Counts over time</a:t>
                </a:r>
              </a:p>
              <a:p>
                <a:pPr algn="ctr"/>
                <a:r>
                  <a:rPr lang="en-GB" sz="2000" b="0" dirty="0"/>
                  <a:t>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sz="2000" dirty="0">
                    <a:latin typeface=""/>
                  </a:rPr>
                  <a:t>)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F8BA4D-49B6-2B58-6F58-ED9614DEA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4041" y="9145287"/>
                <a:ext cx="2696531" cy="1015663"/>
              </a:xfrm>
              <a:prstGeom prst="rect">
                <a:avLst/>
              </a:prstGeom>
              <a:blipFill>
                <a:blip r:embed="rId7"/>
                <a:stretch>
                  <a:fillRect l="-1408" t="-3704" r="-3756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245CB65-F94C-C45B-259B-1B820A229C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17499" y="244636"/>
            <a:ext cx="4376219" cy="283039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BA0DAF-BCFC-815C-5AEE-092629761251}"/>
              </a:ext>
            </a:extLst>
          </p:cNvPr>
          <p:cNvCxnSpPr>
            <a:cxnSpLocks/>
          </p:cNvCxnSpPr>
          <p:nvPr/>
        </p:nvCxnSpPr>
        <p:spPr>
          <a:xfrm>
            <a:off x="3669553" y="1365639"/>
            <a:ext cx="3506499" cy="93526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ABBFDB-CD3C-50B6-1C8D-412778C78E71}"/>
              </a:ext>
            </a:extLst>
          </p:cNvPr>
          <p:cNvCxnSpPr/>
          <p:nvPr/>
        </p:nvCxnSpPr>
        <p:spPr>
          <a:xfrm>
            <a:off x="7192381" y="2017643"/>
            <a:ext cx="0" cy="56653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A5AC62-0D70-4DBB-FA9E-8798BEF2C3CC}"/>
              </a:ext>
            </a:extLst>
          </p:cNvPr>
          <p:cNvCxnSpPr>
            <a:cxnSpLocks/>
          </p:cNvCxnSpPr>
          <p:nvPr/>
        </p:nvCxnSpPr>
        <p:spPr>
          <a:xfrm flipV="1">
            <a:off x="3669553" y="2894446"/>
            <a:ext cx="5773880" cy="1448954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559F1E-D8F5-85D0-CFED-3861E79AE901}"/>
              </a:ext>
            </a:extLst>
          </p:cNvPr>
          <p:cNvSpPr txBox="1"/>
          <p:nvPr/>
        </p:nvSpPr>
        <p:spPr>
          <a:xfrm>
            <a:off x="257845" y="392995"/>
            <a:ext cx="727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"/>
              </a:rPr>
              <a:t>(a.2)</a:t>
            </a:r>
            <a:endParaRPr lang="en-US" sz="2000" dirty="0">
              <a:latin typeface="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5D03F6-B55E-FC34-51EA-5118906BDEE0}"/>
              </a:ext>
            </a:extLst>
          </p:cNvPr>
          <p:cNvSpPr txBox="1"/>
          <p:nvPr/>
        </p:nvSpPr>
        <p:spPr>
          <a:xfrm>
            <a:off x="257845" y="3174915"/>
            <a:ext cx="727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"/>
              </a:rPr>
              <a:t>(a.3)</a:t>
            </a:r>
            <a:endParaRPr lang="en-US" sz="2000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62603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AC6BB0D-8A74-3648-C6E5-6C95FD9E7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500" y="1000080"/>
            <a:ext cx="4376219" cy="32440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C98900-9061-B6BF-F2E3-6C690465E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122" y="1042496"/>
            <a:ext cx="6114436" cy="6205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2D014-431C-5709-6724-DE72445C7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920" y="1047505"/>
            <a:ext cx="6114436" cy="62050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5143B4A-E08E-D7FB-262D-28C957A40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17499" y="4285260"/>
            <a:ext cx="4376219" cy="29481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9D49B01-505F-4135-3442-CCDC41A0055A}"/>
              </a:ext>
            </a:extLst>
          </p:cNvPr>
          <p:cNvSpPr/>
          <p:nvPr/>
        </p:nvSpPr>
        <p:spPr>
          <a:xfrm>
            <a:off x="12705994" y="4343832"/>
            <a:ext cx="495300" cy="565151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4203E6-D783-CF42-7DA2-583E03578A97}"/>
                  </a:ext>
                </a:extLst>
              </p:cNvPr>
              <p:cNvSpPr txBox="1"/>
              <p:nvPr/>
            </p:nvSpPr>
            <p:spPr>
              <a:xfrm>
                <a:off x="5684660" y="800509"/>
                <a:ext cx="31000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"/>
                  </a:rPr>
                  <a:t>Mean Vortex Density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>
                  <a:latin typeface="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74203E6-D783-CF42-7DA2-583E03578A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660" y="800509"/>
                <a:ext cx="3100082" cy="369332"/>
              </a:xfrm>
              <a:prstGeom prst="rect">
                <a:avLst/>
              </a:prstGeom>
              <a:blipFill>
                <a:blip r:embed="rId6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1997AF-AB1E-622D-1645-AC98EA4E0330}"/>
                  </a:ext>
                </a:extLst>
              </p:cNvPr>
              <p:cNvSpPr txBox="1"/>
              <p:nvPr/>
            </p:nvSpPr>
            <p:spPr>
              <a:xfrm>
                <a:off x="11833691" y="769173"/>
                <a:ext cx="33288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>
                    <a:latin typeface=""/>
                  </a:rPr>
                  <a:t>Mean Charge Density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>
                  <a:latin typeface="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1997AF-AB1E-622D-1645-AC98EA4E0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3691" y="769173"/>
                <a:ext cx="3328857" cy="369332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43E1DAF-2BCA-E0EE-729D-693AC940D463}"/>
              </a:ext>
            </a:extLst>
          </p:cNvPr>
          <p:cNvSpPr txBox="1"/>
          <p:nvPr/>
        </p:nvSpPr>
        <p:spPr>
          <a:xfrm>
            <a:off x="10645927" y="779834"/>
            <a:ext cx="72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"/>
              </a:rPr>
              <a:t>(b)</a:t>
            </a:r>
            <a:endParaRPr lang="en-US" dirty="0">
              <a:latin typeface="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BA9FE-F711-D0A3-6130-23939EC91C14}"/>
              </a:ext>
            </a:extLst>
          </p:cNvPr>
          <p:cNvSpPr txBox="1"/>
          <p:nvPr/>
        </p:nvSpPr>
        <p:spPr>
          <a:xfrm>
            <a:off x="4518545" y="789030"/>
            <a:ext cx="72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"/>
              </a:rPr>
              <a:t>(a.1)</a:t>
            </a:r>
            <a:endParaRPr lang="en-US" dirty="0">
              <a:latin typeface="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F8BA4D-49B6-2B58-6F58-ED9614DEA2D7}"/>
                  </a:ext>
                </a:extLst>
              </p:cNvPr>
              <p:cNvSpPr txBox="1"/>
              <p:nvPr/>
            </p:nvSpPr>
            <p:spPr>
              <a:xfrm>
                <a:off x="11544041" y="9145287"/>
                <a:ext cx="269653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dirty="0">
                    <a:latin typeface=""/>
                  </a:rPr>
                  <a:t>Typical Vortex Counts over time</a:t>
                </a:r>
              </a:p>
              <a:p>
                <a:pPr algn="ctr"/>
                <a:r>
                  <a:rPr lang="en-GB" sz="2000" b="0" dirty="0"/>
                  <a:t>(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=0.4</m:t>
                    </m:r>
                  </m:oMath>
                </a14:m>
                <a:r>
                  <a:rPr lang="en-US" sz="2000" dirty="0">
                    <a:latin typeface=""/>
                  </a:rPr>
                  <a:t>)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3F8BA4D-49B6-2B58-6F58-ED9614DEA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4041" y="9145287"/>
                <a:ext cx="2696531" cy="1015663"/>
              </a:xfrm>
              <a:prstGeom prst="rect">
                <a:avLst/>
              </a:prstGeom>
              <a:blipFill>
                <a:blip r:embed="rId8"/>
                <a:stretch>
                  <a:fillRect l="-1408" t="-3704" r="-3756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BA0DAF-BCFC-815C-5AEE-092629761251}"/>
              </a:ext>
            </a:extLst>
          </p:cNvPr>
          <p:cNvCxnSpPr>
            <a:cxnSpLocks/>
          </p:cNvCxnSpPr>
          <p:nvPr/>
        </p:nvCxnSpPr>
        <p:spPr>
          <a:xfrm>
            <a:off x="3669553" y="2055616"/>
            <a:ext cx="3542665" cy="43137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ABBFDB-CD3C-50B6-1C8D-412778C78E71}"/>
              </a:ext>
            </a:extLst>
          </p:cNvPr>
          <p:cNvCxnSpPr>
            <a:cxnSpLocks/>
          </p:cNvCxnSpPr>
          <p:nvPr/>
        </p:nvCxnSpPr>
        <p:spPr>
          <a:xfrm>
            <a:off x="7212218" y="2213113"/>
            <a:ext cx="0" cy="54775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A5AC62-0D70-4DBB-FA9E-8798BEF2C3CC}"/>
              </a:ext>
            </a:extLst>
          </p:cNvPr>
          <p:cNvCxnSpPr>
            <a:cxnSpLocks/>
          </p:cNvCxnSpPr>
          <p:nvPr/>
        </p:nvCxnSpPr>
        <p:spPr>
          <a:xfrm flipV="1">
            <a:off x="3669553" y="3012141"/>
            <a:ext cx="5934092" cy="2515126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559F1E-D8F5-85D0-CFED-3861E79AE901}"/>
              </a:ext>
            </a:extLst>
          </p:cNvPr>
          <p:cNvSpPr txBox="1"/>
          <p:nvPr/>
        </p:nvSpPr>
        <p:spPr>
          <a:xfrm>
            <a:off x="153029" y="809011"/>
            <a:ext cx="72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"/>
              </a:rPr>
              <a:t>(a.2)</a:t>
            </a:r>
            <a:endParaRPr lang="en-US" dirty="0">
              <a:latin typeface="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497A26-B0A8-0F74-C5A1-7BD06AB88808}"/>
              </a:ext>
            </a:extLst>
          </p:cNvPr>
          <p:cNvSpPr txBox="1"/>
          <p:nvPr/>
        </p:nvSpPr>
        <p:spPr>
          <a:xfrm>
            <a:off x="-59056" y="4028097"/>
            <a:ext cx="72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"/>
              </a:rPr>
              <a:t>(a.3)</a:t>
            </a:r>
            <a:endParaRPr lang="en-US" dirty="0"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79485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67F33A-87BE-B55B-DCBF-7F9B493A2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0" y="553514"/>
            <a:ext cx="11674254" cy="986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04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5E0DED2-AC5E-0FBA-49E1-CF75255E2FB4}"/>
              </a:ext>
            </a:extLst>
          </p:cNvPr>
          <p:cNvGrpSpPr/>
          <p:nvPr/>
        </p:nvGrpSpPr>
        <p:grpSpPr>
          <a:xfrm>
            <a:off x="3783765" y="2573460"/>
            <a:ext cx="3759200" cy="3746500"/>
            <a:chOff x="879434" y="593848"/>
            <a:chExt cx="3759200" cy="37465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A51C4A-354F-46E8-31A0-E25292E00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9434" y="593848"/>
              <a:ext cx="3759200" cy="3746500"/>
            </a:xfrm>
            <a:prstGeom prst="rect">
              <a:avLst/>
            </a:prstGeom>
          </p:spPr>
        </p:pic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CBECF89F-ADD6-1158-FAB9-8A3D19B035E2}"/>
                </a:ext>
              </a:extLst>
            </p:cNvPr>
            <p:cNvSpPr/>
            <p:nvPr/>
          </p:nvSpPr>
          <p:spPr>
            <a:xfrm rot="10206339">
              <a:off x="2732753" y="3345071"/>
              <a:ext cx="181762" cy="167858"/>
            </a:xfrm>
            <a:prstGeom prst="triangle">
              <a:avLst/>
            </a:prstGeom>
            <a:solidFill>
              <a:srgbClr val="21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A56BDFDB-D7D9-4275-B910-84A952B46083}"/>
                </a:ext>
              </a:extLst>
            </p:cNvPr>
            <p:cNvSpPr/>
            <p:nvPr/>
          </p:nvSpPr>
          <p:spPr>
            <a:xfrm rot="19364811" flipH="1">
              <a:off x="2023545" y="1795580"/>
              <a:ext cx="131181" cy="149733"/>
            </a:xfrm>
            <a:prstGeom prst="triangle">
              <a:avLst/>
            </a:prstGeom>
            <a:solidFill>
              <a:srgbClr val="D72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79B189F6-E6CD-D3D4-6E65-4B049C18D420}"/>
                </a:ext>
              </a:extLst>
            </p:cNvPr>
            <p:cNvSpPr/>
            <p:nvPr/>
          </p:nvSpPr>
          <p:spPr>
            <a:xfrm rot="8156552" flipH="1">
              <a:off x="1920984" y="3303614"/>
              <a:ext cx="141245" cy="149733"/>
            </a:xfrm>
            <a:prstGeom prst="triangle">
              <a:avLst/>
            </a:prstGeom>
            <a:solidFill>
              <a:srgbClr val="2BA2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5F257FAD-2753-DA6E-C2D8-4E959664DA1D}"/>
                </a:ext>
              </a:extLst>
            </p:cNvPr>
            <p:cNvSpPr/>
            <p:nvPr/>
          </p:nvSpPr>
          <p:spPr>
            <a:xfrm rot="19364811">
              <a:off x="3610905" y="1469245"/>
              <a:ext cx="136577" cy="149733"/>
            </a:xfrm>
            <a:prstGeom prst="triangle">
              <a:avLst/>
            </a:prstGeom>
            <a:solidFill>
              <a:srgbClr val="FF7F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1A2D1C4-0EBF-D796-1809-E439E03BC0FF}"/>
              </a:ext>
            </a:extLst>
          </p:cNvPr>
          <p:cNvGrpSpPr/>
          <p:nvPr/>
        </p:nvGrpSpPr>
        <p:grpSpPr>
          <a:xfrm>
            <a:off x="7542965" y="2573460"/>
            <a:ext cx="3578748" cy="3771900"/>
            <a:chOff x="4390520" y="593848"/>
            <a:chExt cx="3578748" cy="37719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54D145-154D-049C-467A-0147A9B4F6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21"/>
            <a:stretch/>
          </p:blipFill>
          <p:spPr>
            <a:xfrm>
              <a:off x="4390520" y="593848"/>
              <a:ext cx="3578748" cy="3771900"/>
            </a:xfrm>
            <a:prstGeom prst="rect">
              <a:avLst/>
            </a:prstGeom>
          </p:spPr>
        </p:pic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9AF24C0B-E9EE-3D02-92CD-68C31F810BE8}"/>
                </a:ext>
              </a:extLst>
            </p:cNvPr>
            <p:cNvSpPr/>
            <p:nvPr/>
          </p:nvSpPr>
          <p:spPr>
            <a:xfrm rot="8372080">
              <a:off x="6310988" y="1659748"/>
              <a:ext cx="136577" cy="149733"/>
            </a:xfrm>
            <a:prstGeom prst="triangle">
              <a:avLst/>
            </a:prstGeom>
            <a:solidFill>
              <a:srgbClr val="FF7F0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00AB7A48-FD03-77D9-A0F0-BCDA9AFEB836}"/>
                </a:ext>
              </a:extLst>
            </p:cNvPr>
            <p:cNvSpPr/>
            <p:nvPr/>
          </p:nvSpPr>
          <p:spPr>
            <a:xfrm rot="17643409" flipH="1">
              <a:off x="5297993" y="1333061"/>
              <a:ext cx="131181" cy="149733"/>
            </a:xfrm>
            <a:prstGeom prst="triangle">
              <a:avLst/>
            </a:prstGeom>
            <a:solidFill>
              <a:srgbClr val="D727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DABD18D8-5675-D329-0835-2D5521D75279}"/>
                </a:ext>
              </a:extLst>
            </p:cNvPr>
            <p:cNvSpPr/>
            <p:nvPr/>
          </p:nvSpPr>
          <p:spPr>
            <a:xfrm rot="16200000" flipH="1">
              <a:off x="5033558" y="1092522"/>
              <a:ext cx="141245" cy="149733"/>
            </a:xfrm>
            <a:prstGeom prst="triangle">
              <a:avLst/>
            </a:prstGeom>
            <a:solidFill>
              <a:srgbClr val="2BA2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D07C70CE-87CF-8B73-8A37-729167BC1FE8}"/>
                </a:ext>
              </a:extLst>
            </p:cNvPr>
            <p:cNvSpPr/>
            <p:nvPr/>
          </p:nvSpPr>
          <p:spPr>
            <a:xfrm rot="7957446">
              <a:off x="6426327" y="2003101"/>
              <a:ext cx="164311" cy="167858"/>
            </a:xfrm>
            <a:prstGeom prst="triangle">
              <a:avLst/>
            </a:prstGeom>
            <a:solidFill>
              <a:srgbClr val="2177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B94189F-6970-A3D0-BA6A-D345EDFE0BE7}"/>
              </a:ext>
            </a:extLst>
          </p:cNvPr>
          <p:cNvSpPr txBox="1"/>
          <p:nvPr/>
        </p:nvSpPr>
        <p:spPr>
          <a:xfrm>
            <a:off x="7758487" y="2607173"/>
            <a:ext cx="74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(b)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471129-AC17-3F06-13AA-70DF93252034}"/>
              </a:ext>
            </a:extLst>
          </p:cNvPr>
          <p:cNvSpPr txBox="1"/>
          <p:nvPr/>
        </p:nvSpPr>
        <p:spPr>
          <a:xfrm>
            <a:off x="4165011" y="2608586"/>
            <a:ext cx="749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76781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12240C-7604-4D9B-2634-6CEA30165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881" y="4017962"/>
            <a:ext cx="36449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45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635FFD2C-976C-D063-90A3-9D7795815398}"/>
              </a:ext>
            </a:extLst>
          </p:cNvPr>
          <p:cNvGrpSpPr/>
          <p:nvPr/>
        </p:nvGrpSpPr>
        <p:grpSpPr>
          <a:xfrm>
            <a:off x="1212420" y="3272624"/>
            <a:ext cx="5728912" cy="5128992"/>
            <a:chOff x="1212420" y="3272624"/>
            <a:chExt cx="5728912" cy="512899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A51E5FB-4F4E-C517-7FF3-B2AF26E2152F}"/>
                </a:ext>
              </a:extLst>
            </p:cNvPr>
            <p:cNvGrpSpPr/>
            <p:nvPr/>
          </p:nvGrpSpPr>
          <p:grpSpPr>
            <a:xfrm>
              <a:off x="1212420" y="3272624"/>
              <a:ext cx="5728912" cy="5128992"/>
              <a:chOff x="995249" y="376644"/>
              <a:chExt cx="5728912" cy="512899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0EE8484-DE90-4E26-3D66-4CFFA5B9B7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567"/>
              <a:stretch/>
            </p:blipFill>
            <p:spPr bwMode="auto">
              <a:xfrm>
                <a:off x="995249" y="394752"/>
                <a:ext cx="4607385" cy="5110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DBA465E-1135-09D3-B247-E1BDD78E45F9}"/>
                  </a:ext>
                </a:extLst>
              </p:cNvPr>
              <p:cNvSpPr/>
              <p:nvPr/>
            </p:nvSpPr>
            <p:spPr>
              <a:xfrm>
                <a:off x="1650250" y="995560"/>
                <a:ext cx="3830739" cy="3960596"/>
              </a:xfrm>
              <a:prstGeom prst="rect">
                <a:avLst/>
              </a:prstGeom>
              <a:gradFill>
                <a:gsLst>
                  <a:gs pos="23000">
                    <a:srgbClr val="04A2AD"/>
                  </a:gs>
                  <a:gs pos="40000">
                    <a:srgbClr val="02FF7E"/>
                  </a:gs>
                  <a:gs pos="0">
                    <a:srgbClr val="0004FD"/>
                  </a:gs>
                </a:gsLst>
                <a:lin ang="4200000" scaled="0"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CD4CA3B-3B61-4696-7AA0-D32367E41BF7}"/>
                  </a:ext>
                </a:extLst>
              </p:cNvPr>
              <p:cNvSpPr/>
              <p:nvPr/>
            </p:nvSpPr>
            <p:spPr>
              <a:xfrm>
                <a:off x="2624352" y="376644"/>
                <a:ext cx="2102069" cy="4624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49EC74-E38D-7223-B109-A593F34A49F2}"/>
                  </a:ext>
                </a:extLst>
              </p:cNvPr>
              <p:cNvSpPr txBox="1"/>
              <p:nvPr/>
            </p:nvSpPr>
            <p:spPr>
              <a:xfrm>
                <a:off x="2633916" y="590405"/>
                <a:ext cx="26801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u="sng" dirty="0">
                    <a:latin typeface=""/>
                  </a:rPr>
                  <a:t>d=1 </a:t>
                </a:r>
                <a:r>
                  <a:rPr lang="en-US" sz="1400" u="sng" dirty="0">
                    <a:latin typeface=""/>
                  </a:rPr>
                  <a:t>Phase Diagram </a:t>
                </a:r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96AA454-D691-DBD6-092B-AF4199FEA7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9250" y="1002994"/>
                <a:ext cx="29437" cy="3908731"/>
              </a:xfrm>
              <a:prstGeom prst="line">
                <a:avLst/>
              </a:prstGeom>
              <a:ln w="38100">
                <a:solidFill>
                  <a:srgbClr val="02FF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3172842-5FEF-9452-1775-813ACC92B56F}"/>
                  </a:ext>
                </a:extLst>
              </p:cNvPr>
              <p:cNvCxnSpPr>
                <a:cxnSpLocks/>
                <a:stCxn id="4" idx="1"/>
              </p:cNvCxnSpPr>
              <p:nvPr/>
            </p:nvCxnSpPr>
            <p:spPr>
              <a:xfrm>
                <a:off x="1650250" y="2975858"/>
                <a:ext cx="3830739" cy="0"/>
              </a:xfrm>
              <a:prstGeom prst="line">
                <a:avLst/>
              </a:prstGeom>
              <a:ln w="38100">
                <a:solidFill>
                  <a:srgbClr val="000DF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3B74653-E33C-404C-765C-474A446C924C}"/>
                  </a:ext>
                </a:extLst>
              </p:cNvPr>
              <p:cNvSpPr/>
              <p:nvPr/>
            </p:nvSpPr>
            <p:spPr>
              <a:xfrm>
                <a:off x="5659978" y="764332"/>
                <a:ext cx="1064183" cy="42173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8D07DCE-6800-7924-6527-AF93693C673F}"/>
                  </a:ext>
                </a:extLst>
              </p:cNvPr>
              <p:cNvSpPr/>
              <p:nvPr/>
            </p:nvSpPr>
            <p:spPr>
              <a:xfrm>
                <a:off x="1525788" y="880359"/>
                <a:ext cx="270452" cy="279986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B45DDBF-40BF-F080-3E9D-D53892B21E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7886" y="1002994"/>
                <a:ext cx="0" cy="1984976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AD24C29-0E15-F952-C023-72D1866D06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683" y="3002277"/>
                <a:ext cx="379530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0960BF-F7E3-2722-9AF7-4AB6A2E90B58}"/>
                  </a:ext>
                </a:extLst>
              </p:cNvPr>
              <p:cNvSpPr txBox="1"/>
              <p:nvPr/>
            </p:nvSpPr>
            <p:spPr>
              <a:xfrm>
                <a:off x="2233524" y="1006462"/>
                <a:ext cx="16067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"/>
                  </a:rPr>
                  <a:t>Dynamic</a:t>
                </a:r>
                <a:r>
                  <a:rPr lang="en-US" sz="1200" b="1" dirty="0">
                    <a:latin typeface=""/>
                  </a:rPr>
                  <a:t> DO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86F0CB-A0FC-247B-91E5-3352058CD1E0}"/>
                  </a:ext>
                </a:extLst>
              </p:cNvPr>
              <p:cNvSpPr txBox="1"/>
              <p:nvPr/>
            </p:nvSpPr>
            <p:spPr>
              <a:xfrm>
                <a:off x="3097284" y="1787834"/>
                <a:ext cx="16067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"/>
                  </a:rPr>
                  <a:t>Glassy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0348A5-80DE-CA31-CA13-51F209178EA4}"/>
                  </a:ext>
                </a:extLst>
              </p:cNvPr>
              <p:cNvSpPr txBox="1"/>
              <p:nvPr/>
            </p:nvSpPr>
            <p:spPr>
              <a:xfrm>
                <a:off x="2706599" y="3821799"/>
                <a:ext cx="1967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"/>
                  </a:rPr>
                  <a:t>Static Polar LRO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ECAC25-E849-CBD6-E577-DAA975E04271}"/>
                  </a:ext>
                </a:extLst>
              </p:cNvPr>
              <p:cNvSpPr txBox="1"/>
              <p:nvPr/>
            </p:nvSpPr>
            <p:spPr>
              <a:xfrm>
                <a:off x="2931037" y="2999711"/>
                <a:ext cx="16067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"/>
                  </a:rPr>
                  <a:t>Frozen DO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44EC21-F479-2CF4-00B2-89F070A65F7F}"/>
                  </a:ext>
                </a:extLst>
              </p:cNvPr>
              <p:cNvSpPr txBox="1"/>
              <p:nvPr/>
            </p:nvSpPr>
            <p:spPr>
              <a:xfrm>
                <a:off x="4493744" y="1295832"/>
                <a:ext cx="102512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"/>
                  </a:rPr>
                  <a:t>Static </a:t>
                </a:r>
              </a:p>
              <a:p>
                <a:r>
                  <a:rPr lang="en-US" sz="1400" b="1" dirty="0">
                    <a:latin typeface=""/>
                  </a:rPr>
                  <a:t>Nematic </a:t>
                </a:r>
              </a:p>
              <a:p>
                <a:r>
                  <a:rPr lang="en-US" sz="1400" b="1" dirty="0">
                    <a:latin typeface=""/>
                  </a:rPr>
                  <a:t>LRO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A109D0BC-FF8D-A7EE-13EA-23240AD69FE5}"/>
                  </a:ext>
                </a:extLst>
              </p:cNvPr>
              <p:cNvCxnSpPr>
                <a:cxnSpLocks/>
                <a:stCxn id="13" idx="1"/>
              </p:cNvCxnSpPr>
              <p:nvPr/>
            </p:nvCxnSpPr>
            <p:spPr>
              <a:xfrm flipH="1" flipV="1">
                <a:off x="1903954" y="1092830"/>
                <a:ext cx="329570" cy="6752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C7C03C84-22C9-709D-802F-C0D7417FA6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43097" y="3055504"/>
                <a:ext cx="329570" cy="9829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324FFDB-2A51-EA18-69A2-E38EFD1440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4888" y="2079023"/>
                <a:ext cx="572712" cy="31348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7A2D15-CA48-F64C-C1EB-DBD3C3AA0035}"/>
                </a:ext>
              </a:extLst>
            </p:cNvPr>
            <p:cNvSpPr txBox="1"/>
            <p:nvPr/>
          </p:nvSpPr>
          <p:spPr>
            <a:xfrm>
              <a:off x="1992840" y="3488132"/>
              <a:ext cx="578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"/>
                </a:rPr>
                <a:t>(a)</a:t>
              </a:r>
            </a:p>
          </p:txBody>
        </p:sp>
      </p:grpSp>
      <p:pic>
        <p:nvPicPr>
          <p:cNvPr id="23" name="Picture 4">
            <a:extLst>
              <a:ext uri="{FF2B5EF4-FFF2-40B4-BE49-F238E27FC236}">
                <a16:creationId xmlns:a16="http://schemas.microsoft.com/office/drawing/2014/main" id="{2D48A1CD-C0BB-81CD-EE6D-63308FB3EA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5" r="13726" b="1601"/>
          <a:stretch/>
        </p:blipFill>
        <p:spPr bwMode="auto">
          <a:xfrm>
            <a:off x="6148166" y="2841408"/>
            <a:ext cx="2097977" cy="282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>
            <a:extLst>
              <a:ext uri="{FF2B5EF4-FFF2-40B4-BE49-F238E27FC236}">
                <a16:creationId xmlns:a16="http://schemas.microsoft.com/office/drawing/2014/main" id="{53BC7896-FD63-4FDC-831C-9CAB86248A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8" t="5742" r="1173"/>
          <a:stretch/>
        </p:blipFill>
        <p:spPr bwMode="auto">
          <a:xfrm>
            <a:off x="12130217" y="2840070"/>
            <a:ext cx="2150227" cy="287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6B53E93-603B-C48C-DFBA-692D70EC889D}"/>
              </a:ext>
            </a:extLst>
          </p:cNvPr>
          <p:cNvSpPr/>
          <p:nvPr/>
        </p:nvSpPr>
        <p:spPr>
          <a:xfrm>
            <a:off x="11760799" y="2699840"/>
            <a:ext cx="1435111" cy="136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41E690-2038-35FA-6F6B-88B7AF0F9C8D}"/>
              </a:ext>
            </a:extLst>
          </p:cNvPr>
          <p:cNvSpPr/>
          <p:nvPr/>
        </p:nvSpPr>
        <p:spPr>
          <a:xfrm>
            <a:off x="6963012" y="2758276"/>
            <a:ext cx="1435111" cy="92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1E04A6-7793-012D-D66E-59E19A86F6E0}"/>
                  </a:ext>
                </a:extLst>
              </p:cNvPr>
              <p:cNvSpPr txBox="1"/>
              <p:nvPr/>
            </p:nvSpPr>
            <p:spPr>
              <a:xfrm>
                <a:off x="9171216" y="2236388"/>
                <a:ext cx="33824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"/>
                  </a:rPr>
                  <a:t>Angles over time </a:t>
                </a:r>
                <a:r>
                  <a:rPr lang="en-US" sz="1400" i="1" dirty="0">
                    <a:latin typeface=""/>
                  </a:rPr>
                  <a:t>mod(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400" i="1" dirty="0">
                    <a:latin typeface=""/>
                  </a:rPr>
                  <a:t>)</a:t>
                </a:r>
                <a:endParaRPr lang="en-US" sz="1400" dirty="0">
                  <a:latin typeface="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71E04A6-7793-012D-D66E-59E19A86F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1216" y="2236388"/>
                <a:ext cx="3382489" cy="307777"/>
              </a:xfrm>
              <a:prstGeom prst="rect">
                <a:avLst/>
              </a:prstGeom>
              <a:blipFill>
                <a:blip r:embed="rId5"/>
                <a:stretch>
                  <a:fillRect l="-37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EFCA8B-5886-FDAB-ACD1-6D10794F062A}"/>
                  </a:ext>
                </a:extLst>
              </p:cNvPr>
              <p:cNvSpPr txBox="1"/>
              <p:nvPr/>
            </p:nvSpPr>
            <p:spPr>
              <a:xfrm>
                <a:off x="5810418" y="2592231"/>
                <a:ext cx="33824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=−1, 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200" dirty="0">
                  <a:latin typeface="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6EFCA8B-5886-FDAB-ACD1-6D10794F0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18" y="2592231"/>
                <a:ext cx="3382489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619EAE4-4F58-5166-FA4C-C56FD12D0BB1}"/>
                  </a:ext>
                </a:extLst>
              </p:cNvPr>
              <p:cNvSpPr txBox="1"/>
              <p:nvPr/>
            </p:nvSpPr>
            <p:spPr>
              <a:xfrm>
                <a:off x="12776263" y="2604458"/>
                <a:ext cx="103783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sz="1200" dirty="0">
                  <a:latin typeface="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619EAE4-4F58-5166-FA4C-C56FD12D0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6263" y="2604458"/>
                <a:ext cx="1037833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311AAF9F-3375-8023-C136-8CA50D1000BC}"/>
              </a:ext>
            </a:extLst>
          </p:cNvPr>
          <p:cNvSpPr txBox="1"/>
          <p:nvPr/>
        </p:nvSpPr>
        <p:spPr>
          <a:xfrm>
            <a:off x="6471477" y="2554701"/>
            <a:ext cx="57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"/>
              </a:rPr>
              <a:t>(b.1)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1F8728-50AB-A4D7-2C0A-8EE909113D94}"/>
              </a:ext>
            </a:extLst>
          </p:cNvPr>
          <p:cNvSpPr txBox="1"/>
          <p:nvPr/>
        </p:nvSpPr>
        <p:spPr>
          <a:xfrm>
            <a:off x="12306572" y="2569185"/>
            <a:ext cx="57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"/>
              </a:rPr>
              <a:t>(b.4)</a:t>
            </a:r>
          </a:p>
        </p:txBody>
      </p:sp>
      <p:pic>
        <p:nvPicPr>
          <p:cNvPr id="24" name="Picture 5">
            <a:extLst>
              <a:ext uri="{FF2B5EF4-FFF2-40B4-BE49-F238E27FC236}">
                <a16:creationId xmlns:a16="http://schemas.microsoft.com/office/drawing/2014/main" id="{2CDA268C-C17F-222A-34D9-59A92BD59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2" t="5748" r="13844"/>
          <a:stretch/>
        </p:blipFill>
        <p:spPr bwMode="auto">
          <a:xfrm>
            <a:off x="10171479" y="2819824"/>
            <a:ext cx="1935435" cy="285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6B2E7B11-9659-4B4E-0F0E-85BC2BF16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5" t="9969" r="13581" b="-650"/>
          <a:stretch/>
        </p:blipFill>
        <p:spPr bwMode="auto">
          <a:xfrm>
            <a:off x="8264253" y="2819607"/>
            <a:ext cx="1908821" cy="291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C3E926C-BD67-CFD4-462B-29BE823C757A}"/>
                  </a:ext>
                </a:extLst>
              </p:cNvPr>
              <p:cNvSpPr txBox="1"/>
              <p:nvPr/>
            </p:nvSpPr>
            <p:spPr>
              <a:xfrm>
                <a:off x="10686660" y="2587657"/>
                <a:ext cx="128293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GB" sz="1200" dirty="0">
                  <a:latin typeface="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C3E926C-BD67-CFD4-462B-29BE823C7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6660" y="2587657"/>
                <a:ext cx="128293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18B169A-44DE-DF93-7576-4E96903F029F}"/>
                  </a:ext>
                </a:extLst>
              </p:cNvPr>
              <p:cNvSpPr txBox="1"/>
              <p:nvPr/>
            </p:nvSpPr>
            <p:spPr>
              <a:xfrm>
                <a:off x="8704922" y="2587454"/>
                <a:ext cx="135744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=0, 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GB" sz="1200" dirty="0">
                  <a:latin typeface="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18B169A-44DE-DF93-7576-4E96903F0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922" y="2587454"/>
                <a:ext cx="1357449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088207A-2BE2-52A3-1715-E8D3072D3BB1}"/>
              </a:ext>
            </a:extLst>
          </p:cNvPr>
          <p:cNvSpPr txBox="1"/>
          <p:nvPr/>
        </p:nvSpPr>
        <p:spPr>
          <a:xfrm>
            <a:off x="8368832" y="2554172"/>
            <a:ext cx="57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"/>
              </a:rPr>
              <a:t>(b.2)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C88FFE-9DB1-4FF6-F3B7-921D0F0DC520}"/>
              </a:ext>
            </a:extLst>
          </p:cNvPr>
          <p:cNvSpPr txBox="1"/>
          <p:nvPr/>
        </p:nvSpPr>
        <p:spPr>
          <a:xfrm>
            <a:off x="10322077" y="2559804"/>
            <a:ext cx="57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"/>
              </a:rPr>
              <a:t>(b.3)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7000C69-C14A-0A25-BB58-E189E0F2ECAB}"/>
              </a:ext>
            </a:extLst>
          </p:cNvPr>
          <p:cNvGrpSpPr/>
          <p:nvPr/>
        </p:nvGrpSpPr>
        <p:grpSpPr>
          <a:xfrm>
            <a:off x="6157888" y="5667846"/>
            <a:ext cx="8296698" cy="3825472"/>
            <a:chOff x="282730" y="282390"/>
            <a:chExt cx="11042113" cy="509133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F86835F-9F5D-F83B-8F13-B9FAF0D24CCF}"/>
                </a:ext>
              </a:extLst>
            </p:cNvPr>
            <p:cNvGrpSpPr/>
            <p:nvPr/>
          </p:nvGrpSpPr>
          <p:grpSpPr>
            <a:xfrm>
              <a:off x="282730" y="282390"/>
              <a:ext cx="5522223" cy="5080741"/>
              <a:chOff x="282730" y="282390"/>
              <a:chExt cx="5522223" cy="5080741"/>
            </a:xfrm>
          </p:grpSpPr>
          <p:pic>
            <p:nvPicPr>
              <p:cNvPr id="50" name="Picture 2">
                <a:extLst>
                  <a:ext uri="{FF2B5EF4-FFF2-40B4-BE49-F238E27FC236}">
                    <a16:creationId xmlns:a16="http://schemas.microsoft.com/office/drawing/2014/main" id="{68393D41-94CE-CE2A-7165-CCDD109BEC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232"/>
              <a:stretch/>
            </p:blipFill>
            <p:spPr bwMode="auto">
              <a:xfrm>
                <a:off x="282730" y="672998"/>
                <a:ext cx="5522223" cy="46901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3F69ADF-AEE9-FB77-9F25-131C3F894C5F}"/>
                  </a:ext>
                </a:extLst>
              </p:cNvPr>
              <p:cNvSpPr/>
              <p:nvPr/>
            </p:nvSpPr>
            <p:spPr>
              <a:xfrm>
                <a:off x="2459421" y="282390"/>
                <a:ext cx="2102069" cy="4323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463CBE1-6D6B-152E-DA9B-B9888BD43E21}"/>
                  </a:ext>
                </a:extLst>
              </p:cNvPr>
              <p:cNvSpPr txBox="1"/>
              <p:nvPr/>
            </p:nvSpPr>
            <p:spPr>
              <a:xfrm>
                <a:off x="2068919" y="464194"/>
                <a:ext cx="2680139" cy="409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"/>
                    <a:cs typeface="Calibri" panose="020F0502020204030204" pitchFamily="34" charset="0"/>
                  </a:rPr>
                  <a:t>Temporal Order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38814FE-6BC7-12C9-B399-94152141C064}"/>
                </a:ext>
              </a:extLst>
            </p:cNvPr>
            <p:cNvGrpSpPr/>
            <p:nvPr/>
          </p:nvGrpSpPr>
          <p:grpSpPr>
            <a:xfrm>
              <a:off x="6064489" y="286694"/>
              <a:ext cx="5260354" cy="5087035"/>
              <a:chOff x="6713081" y="286694"/>
              <a:chExt cx="5260354" cy="5087035"/>
            </a:xfrm>
          </p:grpSpPr>
          <p:pic>
            <p:nvPicPr>
              <p:cNvPr id="47" name="Picture 3">
                <a:extLst>
                  <a:ext uri="{FF2B5EF4-FFF2-40B4-BE49-F238E27FC236}">
                    <a16:creationId xmlns:a16="http://schemas.microsoft.com/office/drawing/2014/main" id="{4A8CB2E7-266F-57B0-350A-3E2FA05D1D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2" t="9048"/>
              <a:stretch/>
            </p:blipFill>
            <p:spPr bwMode="auto">
              <a:xfrm>
                <a:off x="6713081" y="725298"/>
                <a:ext cx="5260354" cy="46484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C7397E8-2343-3D09-49D0-D3850D37824D}"/>
                  </a:ext>
                </a:extLst>
              </p:cNvPr>
              <p:cNvSpPr/>
              <p:nvPr/>
            </p:nvSpPr>
            <p:spPr>
              <a:xfrm>
                <a:off x="8392510" y="286694"/>
                <a:ext cx="2102069" cy="4280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284D5CE-8019-9F74-99D7-94B22E42EE58}"/>
                  </a:ext>
                </a:extLst>
              </p:cNvPr>
              <p:cNvSpPr txBox="1"/>
              <p:nvPr/>
            </p:nvSpPr>
            <p:spPr>
              <a:xfrm>
                <a:off x="8251966" y="495088"/>
                <a:ext cx="2680138" cy="409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"/>
                  </a:rPr>
                  <a:t>Spatial Order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58DD5B-8B8B-E433-E854-B52ACBAAB9F8}"/>
                </a:ext>
              </a:extLst>
            </p:cNvPr>
            <p:cNvSpPr txBox="1"/>
            <p:nvPr/>
          </p:nvSpPr>
          <p:spPr>
            <a:xfrm>
              <a:off x="935201" y="442350"/>
              <a:ext cx="946151" cy="40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"/>
                </a:rPr>
                <a:t>(c.1)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9845D8-140F-47D6-C9D7-C18ED246D5D1}"/>
                </a:ext>
              </a:extLst>
            </p:cNvPr>
            <p:cNvSpPr txBox="1"/>
            <p:nvPr/>
          </p:nvSpPr>
          <p:spPr>
            <a:xfrm>
              <a:off x="6403565" y="481231"/>
              <a:ext cx="922075" cy="409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"/>
                </a:rPr>
                <a:t>(c.2)</a:t>
              </a:r>
            </a:p>
          </p:txBody>
        </p:sp>
      </p:grpSp>
      <p:pic>
        <p:nvPicPr>
          <p:cNvPr id="57" name="Picture 4">
            <a:extLst>
              <a:ext uri="{FF2B5EF4-FFF2-40B4-BE49-F238E27FC236}">
                <a16:creationId xmlns:a16="http://schemas.microsoft.com/office/drawing/2014/main" id="{25F05BA6-6F2E-0785-E3F0-843045148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22" r="93859" b="34732"/>
          <a:stretch/>
        </p:blipFill>
        <p:spPr bwMode="auto">
          <a:xfrm>
            <a:off x="6096728" y="3318144"/>
            <a:ext cx="192305" cy="131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433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AA43C6D-FD4F-C520-8FD6-D1659FD72854}"/>
              </a:ext>
            </a:extLst>
          </p:cNvPr>
          <p:cNvGrpSpPr/>
          <p:nvPr/>
        </p:nvGrpSpPr>
        <p:grpSpPr>
          <a:xfrm>
            <a:off x="4287318" y="2519940"/>
            <a:ext cx="3490351" cy="3358989"/>
            <a:chOff x="1650250" y="376644"/>
            <a:chExt cx="5073911" cy="460504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4A611A-DBAF-AD57-C958-A425684B22A1}"/>
                </a:ext>
              </a:extLst>
            </p:cNvPr>
            <p:cNvSpPr/>
            <p:nvPr/>
          </p:nvSpPr>
          <p:spPr>
            <a:xfrm>
              <a:off x="1650250" y="995560"/>
              <a:ext cx="3830739" cy="3960596"/>
            </a:xfrm>
            <a:prstGeom prst="rect">
              <a:avLst/>
            </a:prstGeom>
            <a:gradFill>
              <a:gsLst>
                <a:gs pos="23000">
                  <a:srgbClr val="04A2AD"/>
                </a:gs>
                <a:gs pos="40000">
                  <a:srgbClr val="02FF7E"/>
                </a:gs>
                <a:gs pos="0">
                  <a:srgbClr val="0004FD"/>
                </a:gs>
              </a:gsLst>
              <a:lin ang="4200000" scaled="0"/>
            </a:gra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E6B1E13-62EB-5C3E-C33F-B64A9E56716D}"/>
                </a:ext>
              </a:extLst>
            </p:cNvPr>
            <p:cNvSpPr/>
            <p:nvPr/>
          </p:nvSpPr>
          <p:spPr>
            <a:xfrm>
              <a:off x="2624352" y="376644"/>
              <a:ext cx="2102069" cy="462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1F393BA-B279-DE45-2DFB-1102619C6E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0788" y="1046187"/>
              <a:ext cx="0" cy="3865539"/>
            </a:xfrm>
            <a:prstGeom prst="line">
              <a:avLst/>
            </a:prstGeom>
            <a:ln w="38100">
              <a:solidFill>
                <a:srgbClr val="02FF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BEAEB0-E8A8-9ACD-681C-84CCB3164400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>
              <a:off x="1650250" y="2975858"/>
              <a:ext cx="3830739" cy="0"/>
            </a:xfrm>
            <a:prstGeom prst="line">
              <a:avLst/>
            </a:prstGeom>
            <a:ln w="38100">
              <a:solidFill>
                <a:srgbClr val="000DF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6C1D0A-020F-672A-B895-2B9DA0E0610F}"/>
                </a:ext>
              </a:extLst>
            </p:cNvPr>
            <p:cNvSpPr/>
            <p:nvPr/>
          </p:nvSpPr>
          <p:spPr>
            <a:xfrm>
              <a:off x="5659978" y="764332"/>
              <a:ext cx="1064183" cy="42173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9BAB0377-6FD1-90DF-5965-1ED2EC46D1B2}"/>
              </a:ext>
            </a:extLst>
          </p:cNvPr>
          <p:cNvGrpSpPr/>
          <p:nvPr/>
        </p:nvGrpSpPr>
        <p:grpSpPr>
          <a:xfrm>
            <a:off x="8668077" y="2533146"/>
            <a:ext cx="5425551" cy="1230102"/>
            <a:chOff x="5699453" y="543772"/>
            <a:chExt cx="5425551" cy="1230102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C50356C-F8D6-23FF-D41D-A859EE17ED4C}"/>
                </a:ext>
              </a:extLst>
            </p:cNvPr>
            <p:cNvSpPr/>
            <p:nvPr/>
          </p:nvSpPr>
          <p:spPr>
            <a:xfrm>
              <a:off x="5699453" y="992268"/>
              <a:ext cx="316523" cy="316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937B11A-0414-9343-C54D-005CE55B98CD}"/>
                </a:ext>
              </a:extLst>
            </p:cNvPr>
            <p:cNvSpPr/>
            <p:nvPr/>
          </p:nvSpPr>
          <p:spPr>
            <a:xfrm>
              <a:off x="6976710" y="993385"/>
              <a:ext cx="316523" cy="316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E25F8D4-BAEE-366A-FBE7-025A10257379}"/>
                </a:ext>
              </a:extLst>
            </p:cNvPr>
            <p:cNvSpPr/>
            <p:nvPr/>
          </p:nvSpPr>
          <p:spPr>
            <a:xfrm>
              <a:off x="8253967" y="992267"/>
              <a:ext cx="316523" cy="316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94B3B30-9D30-97A6-8C6C-34F30E72B859}"/>
                </a:ext>
              </a:extLst>
            </p:cNvPr>
            <p:cNvSpPr/>
            <p:nvPr/>
          </p:nvSpPr>
          <p:spPr>
            <a:xfrm>
              <a:off x="9531224" y="992267"/>
              <a:ext cx="316523" cy="316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4992494-A3B1-EA7C-2FD8-064021FF8AA4}"/>
                </a:ext>
              </a:extLst>
            </p:cNvPr>
            <p:cNvSpPr/>
            <p:nvPr/>
          </p:nvSpPr>
          <p:spPr>
            <a:xfrm>
              <a:off x="10808481" y="992267"/>
              <a:ext cx="316523" cy="316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61E18756-11AF-926A-E02B-E037B07B7B61}"/>
                </a:ext>
              </a:extLst>
            </p:cNvPr>
            <p:cNvCxnSpPr/>
            <p:nvPr/>
          </p:nvCxnSpPr>
          <p:spPr>
            <a:xfrm>
              <a:off x="6209062" y="992267"/>
              <a:ext cx="62768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E0513A3-554F-5998-C65A-B6FCC290A6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9062" y="1308790"/>
              <a:ext cx="61170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1C8A832A-0405-7DEA-5239-70B10EEC72C1}"/>
                </a:ext>
              </a:extLst>
            </p:cNvPr>
            <p:cNvCxnSpPr/>
            <p:nvPr/>
          </p:nvCxnSpPr>
          <p:spPr>
            <a:xfrm>
              <a:off x="7454092" y="992267"/>
              <a:ext cx="62768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8D1AE31-FEE9-7344-AB59-97574479F5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4092" y="1308790"/>
              <a:ext cx="61170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975FB3C-7E54-F5E4-B78C-D61E49249A5C}"/>
                </a:ext>
              </a:extLst>
            </p:cNvPr>
            <p:cNvCxnSpPr/>
            <p:nvPr/>
          </p:nvCxnSpPr>
          <p:spPr>
            <a:xfrm>
              <a:off x="8771448" y="992267"/>
              <a:ext cx="62768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5DE023BB-1021-4A14-63BE-2ACFE0A95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1448" y="1308790"/>
              <a:ext cx="61170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EF5FB24A-5108-8042-CBC1-B16F6AF83EC7}"/>
                </a:ext>
              </a:extLst>
            </p:cNvPr>
            <p:cNvCxnSpPr/>
            <p:nvPr/>
          </p:nvCxnSpPr>
          <p:spPr>
            <a:xfrm>
              <a:off x="10065556" y="992267"/>
              <a:ext cx="62768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30DAC5A-0052-B27B-91D2-42639E7270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5556" y="1308790"/>
              <a:ext cx="61170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28429C0-FB13-4C0F-EE89-BC6A885DFACC}"/>
                </a:ext>
              </a:extLst>
            </p:cNvPr>
            <p:cNvSpPr txBox="1"/>
            <p:nvPr/>
          </p:nvSpPr>
          <p:spPr>
            <a:xfrm>
              <a:off x="6297033" y="543772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+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CD7AA66-7C99-685E-E3ED-A26EEB46D568}"/>
                </a:ext>
              </a:extLst>
            </p:cNvPr>
            <p:cNvSpPr txBox="1"/>
            <p:nvPr/>
          </p:nvSpPr>
          <p:spPr>
            <a:xfrm>
              <a:off x="7539350" y="543772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-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02FD265-04EC-7158-7834-BD74407CCBF8}"/>
                </a:ext>
              </a:extLst>
            </p:cNvPr>
            <p:cNvSpPr txBox="1"/>
            <p:nvPr/>
          </p:nvSpPr>
          <p:spPr>
            <a:xfrm>
              <a:off x="8873557" y="543772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-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5126A88-17DF-D177-BC8D-3BCFB7F759BB}"/>
                </a:ext>
              </a:extLst>
            </p:cNvPr>
            <p:cNvSpPr txBox="1"/>
            <p:nvPr/>
          </p:nvSpPr>
          <p:spPr>
            <a:xfrm>
              <a:off x="10135286" y="543772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-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C8EA093-73D5-821F-3A5D-5BCEBF53941F}"/>
                </a:ext>
              </a:extLst>
            </p:cNvPr>
            <p:cNvSpPr txBox="1"/>
            <p:nvPr/>
          </p:nvSpPr>
          <p:spPr>
            <a:xfrm>
              <a:off x="10230131" y="1194357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-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C33C29D-6C29-668C-6283-03935C0F1031}"/>
                </a:ext>
              </a:extLst>
            </p:cNvPr>
            <p:cNvSpPr txBox="1"/>
            <p:nvPr/>
          </p:nvSpPr>
          <p:spPr>
            <a:xfrm>
              <a:off x="8952874" y="1250654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-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BD859FD-A69A-98A2-DB12-7D15CEB02BFD}"/>
                </a:ext>
              </a:extLst>
            </p:cNvPr>
            <p:cNvSpPr txBox="1"/>
            <p:nvPr/>
          </p:nvSpPr>
          <p:spPr>
            <a:xfrm>
              <a:off x="7664770" y="1234065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-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BE47E2B-A930-1473-A0DF-F3DD9E7F2E2E}"/>
                </a:ext>
              </a:extLst>
            </p:cNvPr>
            <p:cNvSpPr txBox="1"/>
            <p:nvPr/>
          </p:nvSpPr>
          <p:spPr>
            <a:xfrm>
              <a:off x="6408892" y="1194357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+</a:t>
              </a:r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9F8E70E5-0588-3861-4FA7-98F85F2392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7995" y="766115"/>
              <a:ext cx="0" cy="6875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A49190D3-8F03-73D0-714D-CBBFFDDE8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0521" y="778726"/>
              <a:ext cx="0" cy="6875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373B79F-D359-72AF-5927-DA88CD7871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0077" y="778725"/>
              <a:ext cx="0" cy="6875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495FF114-C626-4F9C-0841-9A757C616E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98465" y="778725"/>
              <a:ext cx="20820" cy="78116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60F48F40-8A61-6B95-636A-5DF1CFF5A3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61015" y="786962"/>
              <a:ext cx="20820" cy="7646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A940BC1D-E4D3-DCDE-DC1D-54ED64BD9FBB}"/>
              </a:ext>
            </a:extLst>
          </p:cNvPr>
          <p:cNvGrpSpPr/>
          <p:nvPr/>
        </p:nvGrpSpPr>
        <p:grpSpPr>
          <a:xfrm>
            <a:off x="8642671" y="6438655"/>
            <a:ext cx="5425551" cy="1216479"/>
            <a:chOff x="5823175" y="4485238"/>
            <a:chExt cx="5425551" cy="121647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75AF7C6-D827-072F-D5EB-552C5CBF5950}"/>
                </a:ext>
              </a:extLst>
            </p:cNvPr>
            <p:cNvSpPr/>
            <p:nvPr/>
          </p:nvSpPr>
          <p:spPr>
            <a:xfrm>
              <a:off x="5823175" y="4939862"/>
              <a:ext cx="316523" cy="316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B01A74F-EF24-9EC2-0AB9-DC2EF26FF22C}"/>
                </a:ext>
              </a:extLst>
            </p:cNvPr>
            <p:cNvSpPr/>
            <p:nvPr/>
          </p:nvSpPr>
          <p:spPr>
            <a:xfrm>
              <a:off x="7100432" y="4940979"/>
              <a:ext cx="316523" cy="316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5925C2-C0CE-1D05-3543-61A70F8A0DD7}"/>
                </a:ext>
              </a:extLst>
            </p:cNvPr>
            <p:cNvSpPr/>
            <p:nvPr/>
          </p:nvSpPr>
          <p:spPr>
            <a:xfrm>
              <a:off x="8377689" y="4939861"/>
              <a:ext cx="316523" cy="316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CD28454-391C-9DF0-D877-B019E5288BEF}"/>
                </a:ext>
              </a:extLst>
            </p:cNvPr>
            <p:cNvSpPr/>
            <p:nvPr/>
          </p:nvSpPr>
          <p:spPr>
            <a:xfrm>
              <a:off x="9654946" y="4939861"/>
              <a:ext cx="316523" cy="316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BBF39B1-4D98-2479-640D-82CE7252B1D1}"/>
                </a:ext>
              </a:extLst>
            </p:cNvPr>
            <p:cNvSpPr/>
            <p:nvPr/>
          </p:nvSpPr>
          <p:spPr>
            <a:xfrm>
              <a:off x="10932203" y="4939861"/>
              <a:ext cx="316523" cy="316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24FF43A-D5F6-3B9B-478A-925485111EA9}"/>
                </a:ext>
              </a:extLst>
            </p:cNvPr>
            <p:cNvCxnSpPr/>
            <p:nvPr/>
          </p:nvCxnSpPr>
          <p:spPr>
            <a:xfrm>
              <a:off x="6332784" y="4939861"/>
              <a:ext cx="62768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55BCC94-E5A9-592C-98A0-C242FE27EE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04241" y="5256384"/>
              <a:ext cx="45701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8F2351C-1748-D37A-DC90-8EE45CF633FC}"/>
                </a:ext>
              </a:extLst>
            </p:cNvPr>
            <p:cNvCxnSpPr/>
            <p:nvPr/>
          </p:nvCxnSpPr>
          <p:spPr>
            <a:xfrm>
              <a:off x="7577814" y="4939861"/>
              <a:ext cx="62768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199F51D-CBC0-9AFE-7C84-0954C7D113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77814" y="5256384"/>
              <a:ext cx="61170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F6D4523-52FA-EEBA-530B-CE6964109A5A}"/>
                </a:ext>
              </a:extLst>
            </p:cNvPr>
            <p:cNvCxnSpPr>
              <a:cxnSpLocks/>
            </p:cNvCxnSpPr>
            <p:nvPr/>
          </p:nvCxnSpPr>
          <p:spPr>
            <a:xfrm>
              <a:off x="9035903" y="4939861"/>
              <a:ext cx="42364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7E8C0DC-7118-6E45-2A64-517A19C0C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5170" y="5256384"/>
              <a:ext cx="61170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7BEE784-1B75-30A6-8628-B4A76041DA4B}"/>
                </a:ext>
              </a:extLst>
            </p:cNvPr>
            <p:cNvSpPr txBox="1"/>
            <p:nvPr/>
          </p:nvSpPr>
          <p:spPr>
            <a:xfrm>
              <a:off x="6420755" y="4491366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+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6269B88-8047-F0B5-8F86-88656D3191B2}"/>
                </a:ext>
              </a:extLst>
            </p:cNvPr>
            <p:cNvSpPr txBox="1"/>
            <p:nvPr/>
          </p:nvSpPr>
          <p:spPr>
            <a:xfrm>
              <a:off x="7663072" y="4491366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+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336176D-C191-DDF8-EF4E-0A7D14A8E30A}"/>
                </a:ext>
              </a:extLst>
            </p:cNvPr>
            <p:cNvSpPr txBox="1"/>
            <p:nvPr/>
          </p:nvSpPr>
          <p:spPr>
            <a:xfrm>
              <a:off x="8999471" y="4485238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+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8B0F706-3B41-746A-3005-B2AEEDDDD812}"/>
                </a:ext>
              </a:extLst>
            </p:cNvPr>
            <p:cNvSpPr txBox="1"/>
            <p:nvPr/>
          </p:nvSpPr>
          <p:spPr>
            <a:xfrm>
              <a:off x="10310626" y="4491366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+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2AF3C8B-F29E-628C-7C40-9CDF5907E108}"/>
                </a:ext>
              </a:extLst>
            </p:cNvPr>
            <p:cNvSpPr txBox="1"/>
            <p:nvPr/>
          </p:nvSpPr>
          <p:spPr>
            <a:xfrm>
              <a:off x="10390723" y="5156699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+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2AF4CF5-73DA-2F43-12E5-17E2CBA1C447}"/>
                </a:ext>
              </a:extLst>
            </p:cNvPr>
            <p:cNvSpPr txBox="1"/>
            <p:nvPr/>
          </p:nvSpPr>
          <p:spPr>
            <a:xfrm>
              <a:off x="9076595" y="5131241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+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3BED965-A2C7-D285-BB84-291BB75CA842}"/>
                </a:ext>
              </a:extLst>
            </p:cNvPr>
            <p:cNvSpPr txBox="1"/>
            <p:nvPr/>
          </p:nvSpPr>
          <p:spPr>
            <a:xfrm>
              <a:off x="7720694" y="5141087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+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D650411-1EB6-BF62-AC51-D3BBF78120E1}"/>
                </a:ext>
              </a:extLst>
            </p:cNvPr>
            <p:cNvSpPr txBox="1"/>
            <p:nvPr/>
          </p:nvSpPr>
          <p:spPr>
            <a:xfrm>
              <a:off x="6483902" y="5178497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+</a:t>
              </a:r>
            </a:p>
          </p:txBody>
        </p: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9D15863F-CEA0-0F79-9D63-CB9AE63421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6986" y="4716012"/>
              <a:ext cx="0" cy="6875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7A559B7A-7432-9087-D7F5-74BB4F73A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4243" y="4716011"/>
              <a:ext cx="0" cy="6875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90B967E2-7633-8A44-DDA6-6EA1838CD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0582" y="4698781"/>
              <a:ext cx="0" cy="6875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2FE71578-7365-B8E7-2151-41664FDA43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08757" y="4733881"/>
              <a:ext cx="0" cy="6875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7DB32EC5-8A8A-7826-1B2C-4BA60E6821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86014" y="4716010"/>
              <a:ext cx="0" cy="6875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8523614A-8B41-E092-DAD7-05DC76472EBA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403" y="4939861"/>
              <a:ext cx="42364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B7873F7F-FA0C-2755-9A75-CAEF634F46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6030" y="5256384"/>
              <a:ext cx="45701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6B77814-1FE7-9B52-E8FE-0E901598EF4D}"/>
              </a:ext>
            </a:extLst>
          </p:cNvPr>
          <p:cNvGrpSpPr/>
          <p:nvPr/>
        </p:nvGrpSpPr>
        <p:grpSpPr>
          <a:xfrm>
            <a:off x="8637466" y="5100451"/>
            <a:ext cx="5450064" cy="1213513"/>
            <a:chOff x="5780705" y="3277794"/>
            <a:chExt cx="5450064" cy="1213513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320D0B-76DA-85D3-ED55-0FF8022FF562}"/>
                </a:ext>
              </a:extLst>
            </p:cNvPr>
            <p:cNvSpPr/>
            <p:nvPr/>
          </p:nvSpPr>
          <p:spPr>
            <a:xfrm>
              <a:off x="5805218" y="3726290"/>
              <a:ext cx="316523" cy="316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ACC1477-4B21-147E-8645-14F5F98C628D}"/>
                </a:ext>
              </a:extLst>
            </p:cNvPr>
            <p:cNvSpPr/>
            <p:nvPr/>
          </p:nvSpPr>
          <p:spPr>
            <a:xfrm>
              <a:off x="7082475" y="3727407"/>
              <a:ext cx="316523" cy="316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16B2EE61-B813-C421-81FD-1C647B9AC65F}"/>
                </a:ext>
              </a:extLst>
            </p:cNvPr>
            <p:cNvSpPr/>
            <p:nvPr/>
          </p:nvSpPr>
          <p:spPr>
            <a:xfrm>
              <a:off x="8359732" y="3726289"/>
              <a:ext cx="316523" cy="316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32424830-7B5C-CF89-47CD-1D9B17491023}"/>
                </a:ext>
              </a:extLst>
            </p:cNvPr>
            <p:cNvSpPr/>
            <p:nvPr/>
          </p:nvSpPr>
          <p:spPr>
            <a:xfrm>
              <a:off x="9636989" y="3726289"/>
              <a:ext cx="316523" cy="316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0DE5F20-96A1-F9B4-90CC-29A12E90DF6F}"/>
                </a:ext>
              </a:extLst>
            </p:cNvPr>
            <p:cNvSpPr/>
            <p:nvPr/>
          </p:nvSpPr>
          <p:spPr>
            <a:xfrm>
              <a:off x="10914246" y="3726289"/>
              <a:ext cx="316523" cy="316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6CFC01A1-FAF0-806D-42BA-93EA60A35B9A}"/>
                </a:ext>
              </a:extLst>
            </p:cNvPr>
            <p:cNvCxnSpPr/>
            <p:nvPr/>
          </p:nvCxnSpPr>
          <p:spPr>
            <a:xfrm>
              <a:off x="6314827" y="3726289"/>
              <a:ext cx="62768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72F82D9-2404-ECA6-AC2E-9A7E85392E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14827" y="4042812"/>
              <a:ext cx="61170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E1295E8B-29E4-6ADE-08D2-B5370435D2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59857" y="4042812"/>
              <a:ext cx="61170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07E17192-1410-8792-F579-BFDBB0C4491E}"/>
                </a:ext>
              </a:extLst>
            </p:cNvPr>
            <p:cNvCxnSpPr/>
            <p:nvPr/>
          </p:nvCxnSpPr>
          <p:spPr>
            <a:xfrm>
              <a:off x="8877213" y="3726289"/>
              <a:ext cx="62768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290F1D6-BF80-D452-EDC7-53BAEBDCA0B9}"/>
                </a:ext>
              </a:extLst>
            </p:cNvPr>
            <p:cNvCxnSpPr/>
            <p:nvPr/>
          </p:nvCxnSpPr>
          <p:spPr>
            <a:xfrm>
              <a:off x="10171321" y="3726289"/>
              <a:ext cx="62768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CDAC49A-2743-8260-3AD4-9BA71FDE48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71321" y="4042812"/>
              <a:ext cx="61170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B6D97F7-3C36-81EA-F521-ED890A18AFD8}"/>
                </a:ext>
              </a:extLst>
            </p:cNvPr>
            <p:cNvSpPr txBox="1"/>
            <p:nvPr/>
          </p:nvSpPr>
          <p:spPr>
            <a:xfrm>
              <a:off x="6402798" y="3277794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+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DF261F0-91ED-F053-09C6-8DFD5670F61C}"/>
                </a:ext>
              </a:extLst>
            </p:cNvPr>
            <p:cNvSpPr txBox="1"/>
            <p:nvPr/>
          </p:nvSpPr>
          <p:spPr>
            <a:xfrm>
              <a:off x="8979322" y="3277794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+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AC82127-ACB6-1320-BAC0-BD4B5E7CFBEB}"/>
                </a:ext>
              </a:extLst>
            </p:cNvPr>
            <p:cNvSpPr txBox="1"/>
            <p:nvPr/>
          </p:nvSpPr>
          <p:spPr>
            <a:xfrm>
              <a:off x="10241051" y="3277794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+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1D155F9-5D92-E454-A11D-82EF551828CD}"/>
                </a:ext>
              </a:extLst>
            </p:cNvPr>
            <p:cNvSpPr txBox="1"/>
            <p:nvPr/>
          </p:nvSpPr>
          <p:spPr>
            <a:xfrm>
              <a:off x="10335896" y="3928379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+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3FD17401-5E12-1618-D9A7-A27F187B9642}"/>
                </a:ext>
              </a:extLst>
            </p:cNvPr>
            <p:cNvSpPr txBox="1"/>
            <p:nvPr/>
          </p:nvSpPr>
          <p:spPr>
            <a:xfrm>
              <a:off x="7770535" y="3968087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+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5B7BAC2-C8DE-13FB-0C4E-F5D11CA03E8E}"/>
                </a:ext>
              </a:extLst>
            </p:cNvPr>
            <p:cNvSpPr txBox="1"/>
            <p:nvPr/>
          </p:nvSpPr>
          <p:spPr>
            <a:xfrm>
              <a:off x="6514657" y="3928379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+</a:t>
              </a:r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346DE978-9AD9-A470-B7C3-3B59AE89F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7323" y="3480284"/>
              <a:ext cx="0" cy="6875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3019B99-02DC-32F4-A813-6B6C2B65E9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70322" y="3498838"/>
              <a:ext cx="0" cy="6875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139EAF8A-5251-E1A3-252C-A5A6B378046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50323" y="3791858"/>
              <a:ext cx="637807" cy="16283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DA10B295-1A71-A79B-2370-6D8AD65A4E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705" y="3641013"/>
              <a:ext cx="318183" cy="56117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D71450D4-AABC-F132-4278-63F08E009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56027" y="3658574"/>
              <a:ext cx="318183" cy="56117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3" name="Oval 212">
            <a:extLst>
              <a:ext uri="{FF2B5EF4-FFF2-40B4-BE49-F238E27FC236}">
                <a16:creationId xmlns:a16="http://schemas.microsoft.com/office/drawing/2014/main" id="{F0ACE758-AC71-0A29-8DA5-83893E0D0AEA}"/>
              </a:ext>
            </a:extLst>
          </p:cNvPr>
          <p:cNvSpPr/>
          <p:nvPr/>
        </p:nvSpPr>
        <p:spPr>
          <a:xfrm>
            <a:off x="6803568" y="3240027"/>
            <a:ext cx="220152" cy="2156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7789B366-CEEB-D708-4EDA-62F982079CAF}"/>
              </a:ext>
            </a:extLst>
          </p:cNvPr>
          <p:cNvSpPr/>
          <p:nvPr/>
        </p:nvSpPr>
        <p:spPr>
          <a:xfrm>
            <a:off x="5474440" y="3730794"/>
            <a:ext cx="220152" cy="2156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1B110B78-742B-72D8-C962-5B54AF36D03B}"/>
              </a:ext>
            </a:extLst>
          </p:cNvPr>
          <p:cNvSpPr/>
          <p:nvPr/>
        </p:nvSpPr>
        <p:spPr>
          <a:xfrm>
            <a:off x="5474440" y="4304624"/>
            <a:ext cx="220152" cy="2156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8B7EB316-248C-FB18-C8BB-A870B2723C7E}"/>
              </a:ext>
            </a:extLst>
          </p:cNvPr>
          <p:cNvSpPr/>
          <p:nvPr/>
        </p:nvSpPr>
        <p:spPr>
          <a:xfrm>
            <a:off x="5504440" y="5481229"/>
            <a:ext cx="220152" cy="2156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9099FAF1-8AF0-55D5-5E4E-4004A787F5E4}"/>
              </a:ext>
            </a:extLst>
          </p:cNvPr>
          <p:cNvCxnSpPr>
            <a:stCxn id="213" idx="6"/>
          </p:cNvCxnSpPr>
          <p:nvPr/>
        </p:nvCxnSpPr>
        <p:spPr>
          <a:xfrm flipV="1">
            <a:off x="7023722" y="3139902"/>
            <a:ext cx="1424161" cy="2079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9AD95F67-0981-40AD-5A69-C2CE0F40E07B}"/>
              </a:ext>
            </a:extLst>
          </p:cNvPr>
          <p:cNvCxnSpPr>
            <a:cxnSpLocks/>
            <a:stCxn id="215" idx="6"/>
          </p:cNvCxnSpPr>
          <p:nvPr/>
        </p:nvCxnSpPr>
        <p:spPr>
          <a:xfrm>
            <a:off x="5694592" y="3838603"/>
            <a:ext cx="2600846" cy="5971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D8E7FFE4-41A4-C7F6-A947-18A718649F60}"/>
              </a:ext>
            </a:extLst>
          </p:cNvPr>
          <p:cNvCxnSpPr>
            <a:cxnSpLocks/>
            <a:stCxn id="216" idx="5"/>
          </p:cNvCxnSpPr>
          <p:nvPr/>
        </p:nvCxnSpPr>
        <p:spPr>
          <a:xfrm>
            <a:off x="5662351" y="4488667"/>
            <a:ext cx="2836206" cy="125558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45A44B6D-85D3-FA07-6818-38E824E3864F}"/>
              </a:ext>
            </a:extLst>
          </p:cNvPr>
          <p:cNvCxnSpPr>
            <a:cxnSpLocks/>
            <a:stCxn id="217" idx="5"/>
          </p:cNvCxnSpPr>
          <p:nvPr/>
        </p:nvCxnSpPr>
        <p:spPr>
          <a:xfrm>
            <a:off x="5692353" y="5665270"/>
            <a:ext cx="2855545" cy="14019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C482E289-7009-22AA-B537-53E5E9AB543F}"/>
              </a:ext>
            </a:extLst>
          </p:cNvPr>
          <p:cNvSpPr txBox="1"/>
          <p:nvPr/>
        </p:nvSpPr>
        <p:spPr>
          <a:xfrm>
            <a:off x="5541132" y="5840176"/>
            <a:ext cx="110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r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26AA7B5-BAE8-967A-D31D-A951454DBBEB}"/>
              </a:ext>
            </a:extLst>
          </p:cNvPr>
          <p:cNvSpPr txBox="1"/>
          <p:nvPr/>
        </p:nvSpPr>
        <p:spPr>
          <a:xfrm rot="16200000">
            <a:off x="3531388" y="3810913"/>
            <a:ext cx="110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κ</a:t>
            </a:r>
            <a:endParaRPr lang="en-US" b="1" i="1" dirty="0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09295C1F-4ECE-FD8C-E7E0-BCFB2A8F04B5}"/>
              </a:ext>
            </a:extLst>
          </p:cNvPr>
          <p:cNvSpPr txBox="1"/>
          <p:nvPr/>
        </p:nvSpPr>
        <p:spPr>
          <a:xfrm rot="21131839">
            <a:off x="7087323" y="2663156"/>
            <a:ext cx="1532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"/>
              </a:rPr>
              <a:t>Static  Nematic LRO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121F08E1-15CD-29B5-1AD9-7BD15742E0FA}"/>
              </a:ext>
            </a:extLst>
          </p:cNvPr>
          <p:cNvSpPr txBox="1"/>
          <p:nvPr/>
        </p:nvSpPr>
        <p:spPr>
          <a:xfrm rot="512632">
            <a:off x="7160442" y="4005449"/>
            <a:ext cx="1532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"/>
              </a:rPr>
              <a:t>Glassy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15B3D1CF-D570-A196-F924-56D364D73B76}"/>
              </a:ext>
            </a:extLst>
          </p:cNvPr>
          <p:cNvSpPr txBox="1"/>
          <p:nvPr/>
        </p:nvSpPr>
        <p:spPr>
          <a:xfrm rot="1435571">
            <a:off x="7060156" y="5125800"/>
            <a:ext cx="1532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"/>
              </a:rPr>
              <a:t>Frozen DO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F820676-B391-3A62-E23E-8747C3281C45}"/>
              </a:ext>
            </a:extLst>
          </p:cNvPr>
          <p:cNvSpPr txBox="1"/>
          <p:nvPr/>
        </p:nvSpPr>
        <p:spPr>
          <a:xfrm rot="1575269">
            <a:off x="6915664" y="6321200"/>
            <a:ext cx="1532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"/>
              </a:rPr>
              <a:t>Polar LRO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86B4C1E0-134B-6590-EF40-4A918749BC80}"/>
              </a:ext>
            </a:extLst>
          </p:cNvPr>
          <p:cNvGrpSpPr/>
          <p:nvPr/>
        </p:nvGrpSpPr>
        <p:grpSpPr>
          <a:xfrm>
            <a:off x="8372969" y="3810375"/>
            <a:ext cx="5704205" cy="1277545"/>
            <a:chOff x="5435891" y="1822498"/>
            <a:chExt cx="5704205" cy="1277545"/>
          </a:xfrm>
        </p:grpSpPr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9BA53E2-5BEE-76C0-2050-DE6145629304}"/>
                </a:ext>
              </a:extLst>
            </p:cNvPr>
            <p:cNvSpPr/>
            <p:nvPr/>
          </p:nvSpPr>
          <p:spPr>
            <a:xfrm>
              <a:off x="5714545" y="2301126"/>
              <a:ext cx="316523" cy="316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8380BAC2-EAB7-142A-77BB-C33106A7EBB9}"/>
                </a:ext>
              </a:extLst>
            </p:cNvPr>
            <p:cNvSpPr/>
            <p:nvPr/>
          </p:nvSpPr>
          <p:spPr>
            <a:xfrm>
              <a:off x="6991802" y="2302243"/>
              <a:ext cx="316523" cy="316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5E71D1D-29C2-A436-1ED2-38219F092FFE}"/>
                </a:ext>
              </a:extLst>
            </p:cNvPr>
            <p:cNvSpPr/>
            <p:nvPr/>
          </p:nvSpPr>
          <p:spPr>
            <a:xfrm>
              <a:off x="8269059" y="2301125"/>
              <a:ext cx="316523" cy="316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EB58E16-3960-3005-66A0-D562C8B958B1}"/>
                </a:ext>
              </a:extLst>
            </p:cNvPr>
            <p:cNvSpPr/>
            <p:nvPr/>
          </p:nvSpPr>
          <p:spPr>
            <a:xfrm>
              <a:off x="9546316" y="2301125"/>
              <a:ext cx="316523" cy="316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8CAC0E3-75C8-CFA2-6BCD-2B91D364B5F0}"/>
                </a:ext>
              </a:extLst>
            </p:cNvPr>
            <p:cNvSpPr/>
            <p:nvPr/>
          </p:nvSpPr>
          <p:spPr>
            <a:xfrm>
              <a:off x="10823573" y="2301125"/>
              <a:ext cx="316523" cy="31652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02D9CA56-CEB1-500E-6F4E-195E48755394}"/>
                </a:ext>
              </a:extLst>
            </p:cNvPr>
            <p:cNvCxnSpPr/>
            <p:nvPr/>
          </p:nvCxnSpPr>
          <p:spPr>
            <a:xfrm>
              <a:off x="6224154" y="2301125"/>
              <a:ext cx="62768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3DEE3E75-7955-880D-6AB6-AB5F7276F1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4154" y="2617648"/>
              <a:ext cx="61170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8760D5A8-F3F5-1C03-7C22-F11261C2EFB4}"/>
                </a:ext>
              </a:extLst>
            </p:cNvPr>
            <p:cNvCxnSpPr>
              <a:cxnSpLocks/>
            </p:cNvCxnSpPr>
            <p:nvPr/>
          </p:nvCxnSpPr>
          <p:spPr>
            <a:xfrm>
              <a:off x="7737379" y="2301125"/>
              <a:ext cx="20937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58234C99-2663-A12C-72B5-25E54F5B06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9184" y="2617648"/>
              <a:ext cx="61170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E22E803-7FC0-BD8A-86FB-BE963FC13534}"/>
                </a:ext>
              </a:extLst>
            </p:cNvPr>
            <p:cNvCxnSpPr/>
            <p:nvPr/>
          </p:nvCxnSpPr>
          <p:spPr>
            <a:xfrm>
              <a:off x="8786540" y="2301125"/>
              <a:ext cx="62768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C72137DC-A2DF-FB7D-CDAC-8184D3C5B7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79227" y="2617648"/>
              <a:ext cx="208138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72313823-6ED1-0584-1CAD-C832BE8A1867}"/>
                </a:ext>
              </a:extLst>
            </p:cNvPr>
            <p:cNvCxnSpPr/>
            <p:nvPr/>
          </p:nvCxnSpPr>
          <p:spPr>
            <a:xfrm>
              <a:off x="10080648" y="2301125"/>
              <a:ext cx="627682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0A65C15A-9C4A-F545-0CD9-CE1F44DEB6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80648" y="2617648"/>
              <a:ext cx="61170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37C2037C-F137-78CD-D5F0-1DC9004EBC42}"/>
                </a:ext>
              </a:extLst>
            </p:cNvPr>
            <p:cNvSpPr txBox="1"/>
            <p:nvPr/>
          </p:nvSpPr>
          <p:spPr>
            <a:xfrm>
              <a:off x="6312125" y="1852630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+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02DA6E7F-E30D-E628-3A11-214513DA4906}"/>
                </a:ext>
              </a:extLst>
            </p:cNvPr>
            <p:cNvSpPr txBox="1"/>
            <p:nvPr/>
          </p:nvSpPr>
          <p:spPr>
            <a:xfrm>
              <a:off x="7659609" y="1822498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-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032811CA-4CAB-7E48-15FA-E3273ACF4ECD}"/>
                </a:ext>
              </a:extLst>
            </p:cNvPr>
            <p:cNvSpPr txBox="1"/>
            <p:nvPr/>
          </p:nvSpPr>
          <p:spPr>
            <a:xfrm>
              <a:off x="8888649" y="1852630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+</a:t>
              </a: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FA9665DB-5E22-ED8D-7082-2F4D7CE43828}"/>
                </a:ext>
              </a:extLst>
            </p:cNvPr>
            <p:cNvSpPr txBox="1"/>
            <p:nvPr/>
          </p:nvSpPr>
          <p:spPr>
            <a:xfrm>
              <a:off x="10150378" y="1852630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+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8F1343D3-C97D-EE0F-5BD0-6A9B271EAD3D}"/>
                </a:ext>
              </a:extLst>
            </p:cNvPr>
            <p:cNvSpPr txBox="1"/>
            <p:nvPr/>
          </p:nvSpPr>
          <p:spPr>
            <a:xfrm>
              <a:off x="10245223" y="2503215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+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D4482B7-B1F8-989D-C8FB-F33180D909DC}"/>
                </a:ext>
              </a:extLst>
            </p:cNvPr>
            <p:cNvSpPr txBox="1"/>
            <p:nvPr/>
          </p:nvSpPr>
          <p:spPr>
            <a:xfrm>
              <a:off x="8930417" y="2576823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+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FB2D052-5571-A671-057D-2DF946126E45}"/>
                </a:ext>
              </a:extLst>
            </p:cNvPr>
            <p:cNvSpPr txBox="1"/>
            <p:nvPr/>
          </p:nvSpPr>
          <p:spPr>
            <a:xfrm>
              <a:off x="7679862" y="2542923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+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C1DF4F5-B6CC-6828-E6CB-6550987E9F6E}"/>
                </a:ext>
              </a:extLst>
            </p:cNvPr>
            <p:cNvSpPr txBox="1"/>
            <p:nvPr/>
          </p:nvSpPr>
          <p:spPr>
            <a:xfrm>
              <a:off x="6423984" y="2503215"/>
              <a:ext cx="6000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</a:rPr>
                <a:t>-</a:t>
              </a: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D5C14B40-94A2-F634-A16F-26472DDE9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96650" y="2055120"/>
              <a:ext cx="0" cy="6875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209DE256-1E7E-BC7B-D4E5-6D1C76A395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68432" y="2059676"/>
              <a:ext cx="0" cy="68754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BF9333D8-7B60-66B1-6F42-716EEC72B5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0070" y="2094428"/>
              <a:ext cx="264348" cy="63136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128B220-E5E2-097E-14B0-9C341D21A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5891" y="2426889"/>
              <a:ext cx="745353" cy="7113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F63BF311-72B3-FF23-022E-8B1885734E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38823" y="2282564"/>
              <a:ext cx="698352" cy="29425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1E958863-D92B-2B6B-6D26-94F950593A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5773" y="2375849"/>
              <a:ext cx="704969" cy="143991"/>
            </a:xfrm>
            <a:prstGeom prst="straightConnector1">
              <a:avLst/>
            </a:prstGeom>
            <a:ln w="571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E591EAB4-B9FB-4D48-8191-5AB2A898BD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77750" y="2158253"/>
              <a:ext cx="460373" cy="53727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7047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537085D-CE6B-E140-AF71-9E7D15F20802}"/>
              </a:ext>
            </a:extLst>
          </p:cNvPr>
          <p:cNvGrpSpPr/>
          <p:nvPr/>
        </p:nvGrpSpPr>
        <p:grpSpPr>
          <a:xfrm>
            <a:off x="1228909" y="1811237"/>
            <a:ext cx="15095526" cy="5178948"/>
            <a:chOff x="1013756" y="1999496"/>
            <a:chExt cx="15095526" cy="517894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C7C66BB-0A6F-64E2-109B-266D60B97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40647" y="2230862"/>
              <a:ext cx="4968635" cy="494758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482332-F5F6-5E1C-8995-C057207CF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756" y="1999496"/>
              <a:ext cx="4828570" cy="513677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14F08B-24DC-FF5E-FDBA-2BA96C94F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238" y="2269380"/>
              <a:ext cx="5012194" cy="49090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68624D4-EAB0-0282-80EC-E733199B5DA6}"/>
                </a:ext>
              </a:extLst>
            </p:cNvPr>
            <p:cNvSpPr txBox="1"/>
            <p:nvPr/>
          </p:nvSpPr>
          <p:spPr>
            <a:xfrm>
              <a:off x="1789917" y="2270963"/>
              <a:ext cx="578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"/>
                </a:rPr>
                <a:t>(a)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B6B471-F464-E297-E5B3-84501C255ACA}"/>
                </a:ext>
              </a:extLst>
            </p:cNvPr>
            <p:cNvSpPr txBox="1"/>
            <p:nvPr/>
          </p:nvSpPr>
          <p:spPr>
            <a:xfrm>
              <a:off x="6682029" y="2288014"/>
              <a:ext cx="578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"/>
                </a:rPr>
                <a:t>(b)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13AAE0-3BC6-EFBA-4D09-70974E5238C0}"/>
                </a:ext>
              </a:extLst>
            </p:cNvPr>
            <p:cNvSpPr txBox="1"/>
            <p:nvPr/>
          </p:nvSpPr>
          <p:spPr>
            <a:xfrm>
              <a:off x="11909737" y="2276897"/>
              <a:ext cx="578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7739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B31B7D0-5C14-F61D-A3FE-70BCBE6FAFE8}"/>
              </a:ext>
            </a:extLst>
          </p:cNvPr>
          <p:cNvGrpSpPr/>
          <p:nvPr/>
        </p:nvGrpSpPr>
        <p:grpSpPr>
          <a:xfrm>
            <a:off x="2892165" y="1276883"/>
            <a:ext cx="4615002" cy="4131729"/>
            <a:chOff x="1212420" y="3272624"/>
            <a:chExt cx="5728912" cy="512899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4962B19-7D61-735E-3914-ED4C5A3196A3}"/>
                </a:ext>
              </a:extLst>
            </p:cNvPr>
            <p:cNvGrpSpPr/>
            <p:nvPr/>
          </p:nvGrpSpPr>
          <p:grpSpPr>
            <a:xfrm>
              <a:off x="1212420" y="3272624"/>
              <a:ext cx="5728912" cy="5128992"/>
              <a:chOff x="995249" y="376644"/>
              <a:chExt cx="5728912" cy="5128992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6D24182-FA41-25CA-1924-481B00C09C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567"/>
              <a:stretch/>
            </p:blipFill>
            <p:spPr bwMode="auto">
              <a:xfrm>
                <a:off x="995249" y="394752"/>
                <a:ext cx="4607385" cy="5110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9C9B76D-983F-F79B-9D90-AB2BDF1B0BBA}"/>
                  </a:ext>
                </a:extLst>
              </p:cNvPr>
              <p:cNvSpPr/>
              <p:nvPr/>
            </p:nvSpPr>
            <p:spPr>
              <a:xfrm>
                <a:off x="1650250" y="995560"/>
                <a:ext cx="3830739" cy="3954905"/>
              </a:xfrm>
              <a:prstGeom prst="rect">
                <a:avLst/>
              </a:prstGeom>
              <a:gradFill flip="none" rotWithShape="1">
                <a:gsLst>
                  <a:gs pos="51000">
                    <a:srgbClr val="04A2AD"/>
                  </a:gs>
                  <a:gs pos="57000">
                    <a:srgbClr val="02FF7E"/>
                  </a:gs>
                  <a:gs pos="44000">
                    <a:srgbClr val="0004FD"/>
                  </a:gs>
                </a:gsLst>
                <a:lin ang="54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80CC46B-6538-19A7-2119-4870F446BD3C}"/>
                  </a:ext>
                </a:extLst>
              </p:cNvPr>
              <p:cNvSpPr/>
              <p:nvPr/>
            </p:nvSpPr>
            <p:spPr>
              <a:xfrm>
                <a:off x="2624352" y="376644"/>
                <a:ext cx="2102069" cy="4624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DDE2DF-8639-DAAC-8FE5-EEF6814F4FC5}"/>
                  </a:ext>
                </a:extLst>
              </p:cNvPr>
              <p:cNvSpPr txBox="1"/>
              <p:nvPr/>
            </p:nvSpPr>
            <p:spPr>
              <a:xfrm>
                <a:off x="2633916" y="590405"/>
                <a:ext cx="26801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u="sng" dirty="0">
                    <a:latin typeface=""/>
                  </a:rPr>
                  <a:t>d=2 </a:t>
                </a:r>
                <a:r>
                  <a:rPr lang="en-US" sz="1400" u="sng" dirty="0">
                    <a:latin typeface=""/>
                  </a:rPr>
                  <a:t>Phase Diagram 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3ACEB3F-30AA-EF0B-D2E5-EB1B9D4A8B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9250" y="1002994"/>
                <a:ext cx="29437" cy="3908731"/>
              </a:xfrm>
              <a:prstGeom prst="line">
                <a:avLst/>
              </a:prstGeom>
              <a:ln w="38100">
                <a:solidFill>
                  <a:srgbClr val="02FF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199B461-46E3-B2F5-D08B-6B2BAFF1F936}"/>
                  </a:ext>
                </a:extLst>
              </p:cNvPr>
              <p:cNvSpPr/>
              <p:nvPr/>
            </p:nvSpPr>
            <p:spPr>
              <a:xfrm>
                <a:off x="5659978" y="764332"/>
                <a:ext cx="1064183" cy="42173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1DC4212-2A0C-F491-4CF2-36875E6902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201" y="1002994"/>
                <a:ext cx="0" cy="1984976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9736A37-58D5-ABF6-49BF-A8E67FCD07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683" y="3002277"/>
                <a:ext cx="379530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A3C8344-4722-4DDD-B7DB-8EC413DA596B}"/>
                  </a:ext>
                </a:extLst>
              </p:cNvPr>
              <p:cNvSpPr txBox="1"/>
              <p:nvPr/>
            </p:nvSpPr>
            <p:spPr>
              <a:xfrm>
                <a:off x="2886992" y="1535970"/>
                <a:ext cx="16067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"/>
                  </a:rPr>
                  <a:t>Dynamic</a:t>
                </a:r>
                <a:r>
                  <a:rPr lang="en-US" sz="1200" b="1" dirty="0">
                    <a:latin typeface=""/>
                  </a:rPr>
                  <a:t> DO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64C888D-12F4-EF0A-02AA-86E57FEF5F19}"/>
                  </a:ext>
                </a:extLst>
              </p:cNvPr>
              <p:cNvSpPr txBox="1"/>
              <p:nvPr/>
            </p:nvSpPr>
            <p:spPr>
              <a:xfrm>
                <a:off x="2706599" y="3821799"/>
                <a:ext cx="19675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"/>
                  </a:rPr>
                  <a:t>Static Polar LRO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2A4E128-4F7A-94B6-1D8D-1D8C9BD51810}"/>
                  </a:ext>
                </a:extLst>
              </p:cNvPr>
              <p:cNvSpPr txBox="1"/>
              <p:nvPr/>
            </p:nvSpPr>
            <p:spPr>
              <a:xfrm>
                <a:off x="4322373" y="2035171"/>
                <a:ext cx="1025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"/>
                  </a:rPr>
                  <a:t>Static DO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57D88237-A1A7-2940-2DD5-5A4FA33195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4888" y="1753817"/>
                <a:ext cx="579080" cy="32520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6309BC5-963D-03F2-B245-2689B343F943}"/>
                </a:ext>
              </a:extLst>
            </p:cNvPr>
            <p:cNvSpPr txBox="1"/>
            <p:nvPr/>
          </p:nvSpPr>
          <p:spPr>
            <a:xfrm>
              <a:off x="1992840" y="3488132"/>
              <a:ext cx="578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"/>
                </a:rPr>
                <a:t>(a)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228FD0C-45D1-D2C2-BBDC-60A9E7B28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2" t="6073"/>
          <a:stretch/>
        </p:blipFill>
        <p:spPr>
          <a:xfrm>
            <a:off x="11314162" y="1670557"/>
            <a:ext cx="4250306" cy="3637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C72EA4-7256-3E14-4E8C-1834E4CFD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9" t="10916"/>
          <a:stretch/>
        </p:blipFill>
        <p:spPr>
          <a:xfrm>
            <a:off x="6950154" y="1710887"/>
            <a:ext cx="4414621" cy="3629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796A16-A6C0-4E62-698A-61D4CFC89B84}"/>
              </a:ext>
            </a:extLst>
          </p:cNvPr>
          <p:cNvSpPr txBox="1"/>
          <p:nvPr/>
        </p:nvSpPr>
        <p:spPr>
          <a:xfrm>
            <a:off x="8316538" y="1427954"/>
            <a:ext cx="2013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"/>
                <a:cs typeface="Calibri" panose="020F0502020204030204" pitchFamily="34" charset="0"/>
              </a:rPr>
              <a:t>Temporal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C99AF-8412-8F3F-8222-8C54F480BE75}"/>
              </a:ext>
            </a:extLst>
          </p:cNvPr>
          <p:cNvSpPr txBox="1"/>
          <p:nvPr/>
        </p:nvSpPr>
        <p:spPr>
          <a:xfrm>
            <a:off x="12582534" y="1451167"/>
            <a:ext cx="2013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"/>
              </a:rPr>
              <a:t>Spatial 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7BD887-C59E-78BD-A207-7F5BF1739674}"/>
              </a:ext>
            </a:extLst>
          </p:cNvPr>
          <p:cNvSpPr txBox="1"/>
          <p:nvPr/>
        </p:nvSpPr>
        <p:spPr>
          <a:xfrm>
            <a:off x="7464698" y="1411541"/>
            <a:ext cx="710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"/>
              </a:rPr>
              <a:t>(c.1)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50E5C-4787-063F-1D4C-4F74A1CA4027}"/>
              </a:ext>
            </a:extLst>
          </p:cNvPr>
          <p:cNvSpPr txBox="1"/>
          <p:nvPr/>
        </p:nvSpPr>
        <p:spPr>
          <a:xfrm>
            <a:off x="11573456" y="1440755"/>
            <a:ext cx="69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"/>
              </a:rPr>
              <a:t>(c.2)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FB75D664-9B94-262C-872E-D30851643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5797" y="6094147"/>
            <a:ext cx="2638634" cy="263863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8EC98E8-82ED-92DA-E813-E3A447AAD0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423" y="6053081"/>
            <a:ext cx="2679700" cy="26797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04E16D9-B30E-78A2-6C60-552A947D9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0481" y="6053081"/>
            <a:ext cx="2679700" cy="26797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CC17714-3C11-5E3B-8EB3-A824DCDDA2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50047" y="6053081"/>
            <a:ext cx="2679700" cy="26797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DEE430C-5E60-71DE-A4B4-07FFD7C7AC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0209" y="6053081"/>
            <a:ext cx="2679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19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9B31B7D0-5C14-F61D-A3FE-70BCBE6FAFE8}"/>
              </a:ext>
            </a:extLst>
          </p:cNvPr>
          <p:cNvGrpSpPr/>
          <p:nvPr/>
        </p:nvGrpSpPr>
        <p:grpSpPr>
          <a:xfrm>
            <a:off x="5140575" y="1036904"/>
            <a:ext cx="5993680" cy="5093937"/>
            <a:chOff x="1212420" y="3272624"/>
            <a:chExt cx="5728912" cy="512899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4962B19-7D61-735E-3914-ED4C5A3196A3}"/>
                </a:ext>
              </a:extLst>
            </p:cNvPr>
            <p:cNvGrpSpPr/>
            <p:nvPr/>
          </p:nvGrpSpPr>
          <p:grpSpPr>
            <a:xfrm>
              <a:off x="1212420" y="3272624"/>
              <a:ext cx="5728912" cy="5128992"/>
              <a:chOff x="995249" y="376644"/>
              <a:chExt cx="5728912" cy="5128992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6D24182-FA41-25CA-1924-481B00C09C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6567"/>
              <a:stretch/>
            </p:blipFill>
            <p:spPr bwMode="auto">
              <a:xfrm>
                <a:off x="995249" y="394752"/>
                <a:ext cx="4607385" cy="51108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9C9B76D-983F-F79B-9D90-AB2BDF1B0BBA}"/>
                  </a:ext>
                </a:extLst>
              </p:cNvPr>
              <p:cNvSpPr/>
              <p:nvPr/>
            </p:nvSpPr>
            <p:spPr>
              <a:xfrm>
                <a:off x="1650250" y="995560"/>
                <a:ext cx="3830739" cy="3954905"/>
              </a:xfrm>
              <a:prstGeom prst="rect">
                <a:avLst/>
              </a:prstGeom>
              <a:gradFill flip="none" rotWithShape="1">
                <a:gsLst>
                  <a:gs pos="51000">
                    <a:srgbClr val="04A2AD"/>
                  </a:gs>
                  <a:gs pos="57000">
                    <a:srgbClr val="02FF7E"/>
                  </a:gs>
                  <a:gs pos="44000">
                    <a:srgbClr val="0004FD"/>
                  </a:gs>
                </a:gsLst>
                <a:lin ang="54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80CC46B-6538-19A7-2119-4870F446BD3C}"/>
                  </a:ext>
                </a:extLst>
              </p:cNvPr>
              <p:cNvSpPr/>
              <p:nvPr/>
            </p:nvSpPr>
            <p:spPr>
              <a:xfrm>
                <a:off x="2624352" y="376644"/>
                <a:ext cx="2102069" cy="4624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CDDE2DF-8639-DAAC-8FE5-EEF6814F4FC5}"/>
                  </a:ext>
                </a:extLst>
              </p:cNvPr>
              <p:cNvSpPr txBox="1"/>
              <p:nvPr/>
            </p:nvSpPr>
            <p:spPr>
              <a:xfrm>
                <a:off x="2633916" y="590405"/>
                <a:ext cx="26801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u="sng" dirty="0">
                    <a:latin typeface=""/>
                  </a:rPr>
                  <a:t>d=2 </a:t>
                </a:r>
                <a:r>
                  <a:rPr lang="en-US" sz="1400" u="sng" dirty="0">
                    <a:latin typeface=""/>
                  </a:rPr>
                  <a:t>Phase Diagram 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3ACEB3F-30AA-EF0B-D2E5-EB1B9D4A8B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9250" y="1002994"/>
                <a:ext cx="29437" cy="3908731"/>
              </a:xfrm>
              <a:prstGeom prst="line">
                <a:avLst/>
              </a:prstGeom>
              <a:ln w="38100">
                <a:solidFill>
                  <a:srgbClr val="02FF7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199B461-46E3-B2F5-D08B-6B2BAFF1F936}"/>
                  </a:ext>
                </a:extLst>
              </p:cNvPr>
              <p:cNvSpPr/>
              <p:nvPr/>
            </p:nvSpPr>
            <p:spPr>
              <a:xfrm>
                <a:off x="5659978" y="764332"/>
                <a:ext cx="1064183" cy="42173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1DC4212-2A0C-F491-4CF2-36875E6902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201" y="1002994"/>
                <a:ext cx="0" cy="1984976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9736A37-58D5-ABF6-49BF-A8E67FCD07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683" y="3002277"/>
                <a:ext cx="3795306" cy="0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A3C8344-4722-4DDD-B7DB-8EC413DA596B}"/>
                  </a:ext>
                </a:extLst>
              </p:cNvPr>
              <p:cNvSpPr txBox="1"/>
              <p:nvPr/>
            </p:nvSpPr>
            <p:spPr>
              <a:xfrm>
                <a:off x="2957476" y="1803260"/>
                <a:ext cx="16067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"/>
                  </a:rPr>
                  <a:t>Dynamic</a:t>
                </a:r>
                <a:r>
                  <a:rPr lang="en-US" sz="1200" b="1" dirty="0">
                    <a:latin typeface=""/>
                  </a:rPr>
                  <a:t> DO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2A4E128-4F7A-94B6-1D8D-1D8C9BD51810}"/>
                  </a:ext>
                </a:extLst>
              </p:cNvPr>
              <p:cNvSpPr txBox="1"/>
              <p:nvPr/>
            </p:nvSpPr>
            <p:spPr>
              <a:xfrm>
                <a:off x="4322373" y="2035171"/>
                <a:ext cx="1025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"/>
                  </a:rPr>
                  <a:t>Static DO</a:t>
                </a:r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57D88237-A1A7-2940-2DD5-5A4FA33195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4888" y="1753817"/>
                <a:ext cx="579080" cy="32520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6309BC5-963D-03F2-B245-2689B343F943}"/>
                </a:ext>
              </a:extLst>
            </p:cNvPr>
            <p:cNvSpPr txBox="1"/>
            <p:nvPr/>
          </p:nvSpPr>
          <p:spPr>
            <a:xfrm>
              <a:off x="1916385" y="3483643"/>
              <a:ext cx="5782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"/>
                </a:rPr>
                <a:t>(a)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228FD0C-45D1-D2C2-BBDC-60A9E7B28F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73"/>
          <a:stretch/>
        </p:blipFill>
        <p:spPr>
          <a:xfrm>
            <a:off x="10938797" y="5408612"/>
            <a:ext cx="4414621" cy="3637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C72EA4-7256-3E14-4E8C-1834E4CFD0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9" t="10916"/>
          <a:stretch/>
        </p:blipFill>
        <p:spPr>
          <a:xfrm>
            <a:off x="10938797" y="1496198"/>
            <a:ext cx="4414621" cy="36294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796A16-A6C0-4E62-698A-61D4CFC89B84}"/>
              </a:ext>
            </a:extLst>
          </p:cNvPr>
          <p:cNvSpPr txBox="1"/>
          <p:nvPr/>
        </p:nvSpPr>
        <p:spPr>
          <a:xfrm>
            <a:off x="12305181" y="1213265"/>
            <a:ext cx="2013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"/>
                <a:cs typeface="Calibri" panose="020F0502020204030204" pitchFamily="34" charset="0"/>
              </a:rPr>
              <a:t>Temporal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C99AF-8412-8F3F-8222-8C54F480BE75}"/>
              </a:ext>
            </a:extLst>
          </p:cNvPr>
          <p:cNvSpPr txBox="1"/>
          <p:nvPr/>
        </p:nvSpPr>
        <p:spPr>
          <a:xfrm>
            <a:off x="12371484" y="5189222"/>
            <a:ext cx="2013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"/>
              </a:rPr>
              <a:t>Spatial 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7BD887-C59E-78BD-A207-7F5BF1739674}"/>
              </a:ext>
            </a:extLst>
          </p:cNvPr>
          <p:cNvSpPr txBox="1"/>
          <p:nvPr/>
        </p:nvSpPr>
        <p:spPr>
          <a:xfrm>
            <a:off x="11392381" y="1237492"/>
            <a:ext cx="710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"/>
              </a:rPr>
              <a:t>(b.1)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C50E5C-4787-063F-1D4C-4F74A1CA4027}"/>
              </a:ext>
            </a:extLst>
          </p:cNvPr>
          <p:cNvSpPr txBox="1"/>
          <p:nvPr/>
        </p:nvSpPr>
        <p:spPr>
          <a:xfrm>
            <a:off x="11404934" y="5178810"/>
            <a:ext cx="692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"/>
              </a:rPr>
              <a:t>(b.2)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FB75D664-9B94-262C-872E-D308516439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87" t="7848" r="14222" b="7572"/>
          <a:stretch/>
        </p:blipFill>
        <p:spPr>
          <a:xfrm>
            <a:off x="2155751" y="3684878"/>
            <a:ext cx="2606447" cy="280145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8EC98E8-82ED-92DA-E813-E3A447AAD0A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89" t="7619" r="14486" b="6873"/>
          <a:stretch/>
        </p:blipFill>
        <p:spPr>
          <a:xfrm>
            <a:off x="4936177" y="6641237"/>
            <a:ext cx="2583644" cy="286071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04E16D9-B30E-78A2-6C60-552A947D94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09" t="7438" r="15090" b="7055"/>
          <a:stretch/>
        </p:blipFill>
        <p:spPr>
          <a:xfrm>
            <a:off x="2197573" y="6610395"/>
            <a:ext cx="2583645" cy="289156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CC17714-3C11-5E3B-8EB3-A824DCDDA21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8834" t="7922" r="14764" b="6571"/>
          <a:stretch/>
        </p:blipFill>
        <p:spPr>
          <a:xfrm>
            <a:off x="2224745" y="813308"/>
            <a:ext cx="2527512" cy="282873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DEE430C-5E60-71DE-A4B4-07FFD7C7AC9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929" t="7284" r="14270" b="6570"/>
          <a:stretch/>
        </p:blipFill>
        <p:spPr>
          <a:xfrm>
            <a:off x="7829739" y="6642985"/>
            <a:ext cx="2583644" cy="286071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DC9E00-D5BD-D59D-4FB2-CB8CB4560519}"/>
              </a:ext>
            </a:extLst>
          </p:cNvPr>
          <p:cNvCxnSpPr>
            <a:cxnSpLocks/>
          </p:cNvCxnSpPr>
          <p:nvPr/>
        </p:nvCxnSpPr>
        <p:spPr>
          <a:xfrm flipH="1">
            <a:off x="4654922" y="1658973"/>
            <a:ext cx="1207996" cy="444557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4918EB-7AEF-EF35-FC62-744EF039041A}"/>
              </a:ext>
            </a:extLst>
          </p:cNvPr>
          <p:cNvCxnSpPr>
            <a:cxnSpLocks/>
          </p:cNvCxnSpPr>
          <p:nvPr/>
        </p:nvCxnSpPr>
        <p:spPr>
          <a:xfrm flipH="1">
            <a:off x="4682069" y="3134139"/>
            <a:ext cx="3194822" cy="164579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FD1015-F38F-1C96-0703-AB3517A04785}"/>
              </a:ext>
            </a:extLst>
          </p:cNvPr>
          <p:cNvCxnSpPr>
            <a:cxnSpLocks/>
          </p:cNvCxnSpPr>
          <p:nvPr/>
        </p:nvCxnSpPr>
        <p:spPr>
          <a:xfrm flipH="1">
            <a:off x="4691992" y="3630382"/>
            <a:ext cx="3184899" cy="318901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AE7BBB-3ED0-7ADD-A71F-A298C25834C0}"/>
              </a:ext>
            </a:extLst>
          </p:cNvPr>
          <p:cNvCxnSpPr>
            <a:cxnSpLocks/>
          </p:cNvCxnSpPr>
          <p:nvPr/>
        </p:nvCxnSpPr>
        <p:spPr>
          <a:xfrm flipH="1">
            <a:off x="7117671" y="4108174"/>
            <a:ext cx="759220" cy="2725429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B97AA0-5EE6-B6FD-85CC-7F2ADE7E8815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7829739" y="5579465"/>
            <a:ext cx="572566" cy="125413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D8AD4FE-BA5A-9DB1-008E-00918B13BB2B}"/>
              </a:ext>
            </a:extLst>
          </p:cNvPr>
          <p:cNvSpPr txBox="1"/>
          <p:nvPr/>
        </p:nvSpPr>
        <p:spPr>
          <a:xfrm>
            <a:off x="6925491" y="4432399"/>
            <a:ext cx="2058450" cy="305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"/>
              </a:rPr>
              <a:t>Static Polar LRO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D8E4E14D-D0B0-EBB6-2F79-3EDF4EF15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91" t="91009" r="43529"/>
          <a:stretch/>
        </p:blipFill>
        <p:spPr bwMode="auto">
          <a:xfrm>
            <a:off x="7068804" y="5674443"/>
            <a:ext cx="1333501" cy="45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600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15666</TotalTime>
  <Words>476</Words>
  <Application>Microsoft Macintosh PowerPoint</Application>
  <PresentationFormat>Custom</PresentationFormat>
  <Paragraphs>175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Noah Grodzinski</dc:creator>
  <cp:lastModifiedBy>Noah Grodzinski</cp:lastModifiedBy>
  <cp:revision>27</cp:revision>
  <dcterms:created xsi:type="dcterms:W3CDTF">2024-05-02T15:48:05Z</dcterms:created>
  <dcterms:modified xsi:type="dcterms:W3CDTF">2024-05-13T14:14:26Z</dcterms:modified>
</cp:coreProperties>
</file>